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92" r:id="rId3"/>
    <p:sldId id="393" r:id="rId4"/>
    <p:sldId id="394" r:id="rId5"/>
    <p:sldId id="395" r:id="rId6"/>
    <p:sldId id="396" r:id="rId7"/>
    <p:sldId id="397" r:id="rId8"/>
    <p:sldId id="398" r:id="rId9"/>
    <p:sldId id="399" r:id="rId10"/>
    <p:sldId id="400" r:id="rId11"/>
    <p:sldId id="401" r:id="rId12"/>
    <p:sldId id="402" r:id="rId13"/>
    <p:sldId id="403" r:id="rId14"/>
    <p:sldId id="404" r:id="rId15"/>
    <p:sldId id="405" r:id="rId16"/>
    <p:sldId id="406" r:id="rId17"/>
    <p:sldId id="408" r:id="rId18"/>
    <p:sldId id="409" r:id="rId19"/>
    <p:sldId id="410" r:id="rId20"/>
    <p:sldId id="411" r:id="rId21"/>
    <p:sldId id="412" r:id="rId22"/>
    <p:sldId id="413" r:id="rId23"/>
    <p:sldId id="414" r:id="rId24"/>
    <p:sldId id="407" r:id="rId25"/>
    <p:sldId id="318" r:id="rId26"/>
  </p:sldIdLst>
  <p:sldSz cx="12192000" cy="6858000"/>
  <p:notesSz cx="6858000" cy="9144000"/>
  <p:defaultTextStyle>
    <a:defPPr>
      <a:defRPr lang="pl-P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9A4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yl pośredni 2 — Ak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85" d="100"/>
          <a:sy n="85" d="100"/>
        </p:scale>
        <p:origin x="547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ajd tytuł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6CC9E778-6CE1-4652-8BF2-EB4C6F82E8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Podtytuł 2">
            <a:extLst>
              <a:ext uri="{FF2B5EF4-FFF2-40B4-BE49-F238E27FC236}">
                <a16:creationId xmlns:a16="http://schemas.microsoft.com/office/drawing/2014/main" id="{D67E04C1-5E7C-4C94-B0BB-6BC7949183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l-PL"/>
              <a:t>Kliknij, aby edytować styl wzorca podtytułu</a:t>
            </a:r>
          </a:p>
        </p:txBody>
      </p:sp>
      <p:sp>
        <p:nvSpPr>
          <p:cNvPr id="4" name="Symbol zastępczy daty 3">
            <a:extLst>
              <a:ext uri="{FF2B5EF4-FFF2-40B4-BE49-F238E27FC236}">
                <a16:creationId xmlns:a16="http://schemas.microsoft.com/office/drawing/2014/main" id="{9791DF2A-1288-4F92-93DC-EE42B63B65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8BA1A-58B9-47E1-9BAD-B2CC6B16E77D}" type="datetimeFigureOut">
              <a:rPr lang="pl-PL" smtClean="0"/>
              <a:t>21.04.2026</a:t>
            </a:fld>
            <a:endParaRPr lang="pl-PL"/>
          </a:p>
        </p:txBody>
      </p:sp>
      <p:sp>
        <p:nvSpPr>
          <p:cNvPr id="5" name="Symbol zastępczy stopki 4">
            <a:extLst>
              <a:ext uri="{FF2B5EF4-FFF2-40B4-BE49-F238E27FC236}">
                <a16:creationId xmlns:a16="http://schemas.microsoft.com/office/drawing/2014/main" id="{C611741A-102F-4AB0-8582-02390004C2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>
            <a:extLst>
              <a:ext uri="{FF2B5EF4-FFF2-40B4-BE49-F238E27FC236}">
                <a16:creationId xmlns:a16="http://schemas.microsoft.com/office/drawing/2014/main" id="{A4107168-A7CA-415A-83D3-C8082EBC7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B05A5-F703-4488-BD0C-D7FA0C52D127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0609402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ytuł i zawartoś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27652A73-4389-4887-94F5-358EE0B57B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63C34499-0D06-4062-A504-0CA5013E74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l-PL"/>
              <a:t>Edytuj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>
            <a:extLst>
              <a:ext uri="{FF2B5EF4-FFF2-40B4-BE49-F238E27FC236}">
                <a16:creationId xmlns:a16="http://schemas.microsoft.com/office/drawing/2014/main" id="{08E05E41-269B-4A2F-B657-0D346EDC49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8BA1A-58B9-47E1-9BAD-B2CC6B16E77D}" type="datetimeFigureOut">
              <a:rPr lang="pl-PL" smtClean="0"/>
              <a:t>21.04.2026</a:t>
            </a:fld>
            <a:endParaRPr lang="pl-PL"/>
          </a:p>
        </p:txBody>
      </p:sp>
      <p:sp>
        <p:nvSpPr>
          <p:cNvPr id="5" name="Symbol zastępczy stopki 4">
            <a:extLst>
              <a:ext uri="{FF2B5EF4-FFF2-40B4-BE49-F238E27FC236}">
                <a16:creationId xmlns:a16="http://schemas.microsoft.com/office/drawing/2014/main" id="{8E5F0372-03EE-48E8-BA76-3058CCA7A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>
            <a:extLst>
              <a:ext uri="{FF2B5EF4-FFF2-40B4-BE49-F238E27FC236}">
                <a16:creationId xmlns:a16="http://schemas.microsoft.com/office/drawing/2014/main" id="{696B2456-535D-46CD-BA76-323C4805BE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B05A5-F703-4488-BD0C-D7FA0C52D127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0628808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Nagłówek sekcj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B9FCCF0C-9198-4BD8-AFA2-CCE0FEB4A0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>
            <a:extLst>
              <a:ext uri="{FF2B5EF4-FFF2-40B4-BE49-F238E27FC236}">
                <a16:creationId xmlns:a16="http://schemas.microsoft.com/office/drawing/2014/main" id="{15D02DA7-B728-4053-9105-E9B4A96502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l-PL"/>
              <a:t>Edytuj style wzorca tekstu</a:t>
            </a:r>
          </a:p>
        </p:txBody>
      </p:sp>
      <p:sp>
        <p:nvSpPr>
          <p:cNvPr id="4" name="Symbol zastępczy daty 3">
            <a:extLst>
              <a:ext uri="{FF2B5EF4-FFF2-40B4-BE49-F238E27FC236}">
                <a16:creationId xmlns:a16="http://schemas.microsoft.com/office/drawing/2014/main" id="{39BA7B6B-DD05-4486-A997-F2A05700A4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8BA1A-58B9-47E1-9BAD-B2CC6B16E77D}" type="datetimeFigureOut">
              <a:rPr lang="pl-PL" smtClean="0"/>
              <a:t>21.04.2026</a:t>
            </a:fld>
            <a:endParaRPr lang="pl-PL"/>
          </a:p>
        </p:txBody>
      </p:sp>
      <p:sp>
        <p:nvSpPr>
          <p:cNvPr id="5" name="Symbol zastępczy stopki 4">
            <a:extLst>
              <a:ext uri="{FF2B5EF4-FFF2-40B4-BE49-F238E27FC236}">
                <a16:creationId xmlns:a16="http://schemas.microsoft.com/office/drawing/2014/main" id="{D0E92F81-A5CF-4442-97AD-9E43CEBA0B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>
            <a:extLst>
              <a:ext uri="{FF2B5EF4-FFF2-40B4-BE49-F238E27FC236}">
                <a16:creationId xmlns:a16="http://schemas.microsoft.com/office/drawing/2014/main" id="{FD39F402-D8B8-45DA-8166-1446DC96DF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B05A5-F703-4488-BD0C-D7FA0C52D127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553926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wa elementy zawartośc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BF34C560-1D6E-4D86-98EF-9BE1CA6FB5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DB9D73BF-BADE-4226-9CFA-259ED0FE8DB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l-PL"/>
              <a:t>Edytuj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zawartości 3">
            <a:extLst>
              <a:ext uri="{FF2B5EF4-FFF2-40B4-BE49-F238E27FC236}">
                <a16:creationId xmlns:a16="http://schemas.microsoft.com/office/drawing/2014/main" id="{C5A83E3D-7926-4779-BD8C-AED0E9FF42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l-PL"/>
              <a:t>Edytuj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5" name="Symbol zastępczy daty 4">
            <a:extLst>
              <a:ext uri="{FF2B5EF4-FFF2-40B4-BE49-F238E27FC236}">
                <a16:creationId xmlns:a16="http://schemas.microsoft.com/office/drawing/2014/main" id="{399DEDAA-E82E-4B78-A3B7-B9CE832635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8BA1A-58B9-47E1-9BAD-B2CC6B16E77D}" type="datetimeFigureOut">
              <a:rPr lang="pl-PL" smtClean="0"/>
              <a:t>21.04.2026</a:t>
            </a:fld>
            <a:endParaRPr lang="pl-PL"/>
          </a:p>
        </p:txBody>
      </p:sp>
      <p:sp>
        <p:nvSpPr>
          <p:cNvPr id="6" name="Symbol zastępczy stopki 5">
            <a:extLst>
              <a:ext uri="{FF2B5EF4-FFF2-40B4-BE49-F238E27FC236}">
                <a16:creationId xmlns:a16="http://schemas.microsoft.com/office/drawing/2014/main" id="{0F2AB8BE-7026-441E-9867-3B60FD8D7B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>
            <a:extLst>
              <a:ext uri="{FF2B5EF4-FFF2-40B4-BE49-F238E27FC236}">
                <a16:creationId xmlns:a16="http://schemas.microsoft.com/office/drawing/2014/main" id="{A67B6CB3-6E02-46F7-A63C-F76871EC7C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B05A5-F703-4488-BD0C-D7FA0C52D127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7078030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ów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B87318E4-73F2-40D6-A30E-2BF6FE0750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>
            <a:extLst>
              <a:ext uri="{FF2B5EF4-FFF2-40B4-BE49-F238E27FC236}">
                <a16:creationId xmlns:a16="http://schemas.microsoft.com/office/drawing/2014/main" id="{CE4DB4CA-1392-40FB-9683-DA8A6AB4F6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Edytuj style wzorca tekstu</a:t>
            </a:r>
          </a:p>
        </p:txBody>
      </p:sp>
      <p:sp>
        <p:nvSpPr>
          <p:cNvPr id="4" name="Symbol zastępczy zawartości 3">
            <a:extLst>
              <a:ext uri="{FF2B5EF4-FFF2-40B4-BE49-F238E27FC236}">
                <a16:creationId xmlns:a16="http://schemas.microsoft.com/office/drawing/2014/main" id="{6593EC96-C6CB-4777-B246-7E5CC65761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l-PL"/>
              <a:t>Edytuj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5" name="Symbol zastępczy tekstu 4">
            <a:extLst>
              <a:ext uri="{FF2B5EF4-FFF2-40B4-BE49-F238E27FC236}">
                <a16:creationId xmlns:a16="http://schemas.microsoft.com/office/drawing/2014/main" id="{17068165-D68C-4125-A2AB-EF78759C596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Edytuj style wzorca tekstu</a:t>
            </a:r>
          </a:p>
        </p:txBody>
      </p:sp>
      <p:sp>
        <p:nvSpPr>
          <p:cNvPr id="6" name="Symbol zastępczy zawartości 5">
            <a:extLst>
              <a:ext uri="{FF2B5EF4-FFF2-40B4-BE49-F238E27FC236}">
                <a16:creationId xmlns:a16="http://schemas.microsoft.com/office/drawing/2014/main" id="{40531CD5-4A30-447C-A66B-F841EEA4833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l-PL"/>
              <a:t>Edytuj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7" name="Symbol zastępczy daty 6">
            <a:extLst>
              <a:ext uri="{FF2B5EF4-FFF2-40B4-BE49-F238E27FC236}">
                <a16:creationId xmlns:a16="http://schemas.microsoft.com/office/drawing/2014/main" id="{508B97C5-2321-4B48-ABD0-8DE32FB47A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8BA1A-58B9-47E1-9BAD-B2CC6B16E77D}" type="datetimeFigureOut">
              <a:rPr lang="pl-PL" smtClean="0"/>
              <a:t>21.04.2026</a:t>
            </a:fld>
            <a:endParaRPr lang="pl-PL"/>
          </a:p>
        </p:txBody>
      </p:sp>
      <p:sp>
        <p:nvSpPr>
          <p:cNvPr id="8" name="Symbol zastępczy stopki 7">
            <a:extLst>
              <a:ext uri="{FF2B5EF4-FFF2-40B4-BE49-F238E27FC236}">
                <a16:creationId xmlns:a16="http://schemas.microsoft.com/office/drawing/2014/main" id="{4F6204EF-456E-477C-9184-CA31965BC4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9" name="Symbol zastępczy numeru slajdu 8">
            <a:extLst>
              <a:ext uri="{FF2B5EF4-FFF2-40B4-BE49-F238E27FC236}">
                <a16:creationId xmlns:a16="http://schemas.microsoft.com/office/drawing/2014/main" id="{BDF0FACF-7082-46C5-B6F2-FACA69C2A9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B05A5-F703-4488-BD0C-D7FA0C52D127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40021131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ylko tytu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686F3C87-D10B-4770-A3EF-5172A271B1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daty 2">
            <a:extLst>
              <a:ext uri="{FF2B5EF4-FFF2-40B4-BE49-F238E27FC236}">
                <a16:creationId xmlns:a16="http://schemas.microsoft.com/office/drawing/2014/main" id="{243A8113-A4E3-42E4-862B-DC3E0CFFA9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8BA1A-58B9-47E1-9BAD-B2CC6B16E77D}" type="datetimeFigureOut">
              <a:rPr lang="pl-PL" smtClean="0"/>
              <a:t>21.04.2026</a:t>
            </a:fld>
            <a:endParaRPr lang="pl-PL"/>
          </a:p>
        </p:txBody>
      </p:sp>
      <p:sp>
        <p:nvSpPr>
          <p:cNvPr id="4" name="Symbol zastępczy stopki 3">
            <a:extLst>
              <a:ext uri="{FF2B5EF4-FFF2-40B4-BE49-F238E27FC236}">
                <a16:creationId xmlns:a16="http://schemas.microsoft.com/office/drawing/2014/main" id="{0DC3D699-A10F-4F99-BC42-617E35AE7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5" name="Symbol zastępczy numeru slajdu 4">
            <a:extLst>
              <a:ext uri="{FF2B5EF4-FFF2-40B4-BE49-F238E27FC236}">
                <a16:creationId xmlns:a16="http://schemas.microsoft.com/office/drawing/2014/main" id="{5F2C0B67-846C-4F09-BD28-A47A5EEB48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B05A5-F703-4488-BD0C-D7FA0C52D127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5066813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us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daty 1">
            <a:extLst>
              <a:ext uri="{FF2B5EF4-FFF2-40B4-BE49-F238E27FC236}">
                <a16:creationId xmlns:a16="http://schemas.microsoft.com/office/drawing/2014/main" id="{27DEBA17-A3C1-4F84-9A1E-52665598E2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8BA1A-58B9-47E1-9BAD-B2CC6B16E77D}" type="datetimeFigureOut">
              <a:rPr lang="pl-PL" smtClean="0"/>
              <a:t>21.04.2026</a:t>
            </a:fld>
            <a:endParaRPr lang="pl-PL"/>
          </a:p>
        </p:txBody>
      </p:sp>
      <p:sp>
        <p:nvSpPr>
          <p:cNvPr id="3" name="Symbol zastępczy stopki 2">
            <a:extLst>
              <a:ext uri="{FF2B5EF4-FFF2-40B4-BE49-F238E27FC236}">
                <a16:creationId xmlns:a16="http://schemas.microsoft.com/office/drawing/2014/main" id="{5CDDD403-4FB8-4F3D-A351-240E518418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>
            <a:extLst>
              <a:ext uri="{FF2B5EF4-FFF2-40B4-BE49-F238E27FC236}">
                <a16:creationId xmlns:a16="http://schemas.microsoft.com/office/drawing/2014/main" id="{194D401C-C3D3-4723-866D-A82253291D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B05A5-F703-4488-BD0C-D7FA0C52D127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1933093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Zawartość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7270B212-B37D-45AB-ABCB-661A132A16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617EA9DA-08E6-4950-8727-F0A6B6F238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l-PL"/>
              <a:t>Edytuj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tekstu 3">
            <a:extLst>
              <a:ext uri="{FF2B5EF4-FFF2-40B4-BE49-F238E27FC236}">
                <a16:creationId xmlns:a16="http://schemas.microsoft.com/office/drawing/2014/main" id="{39CE121D-8D59-45FD-B6D6-71E8CAB819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l-PL"/>
              <a:t>Edytuj style wzorca tekstu</a:t>
            </a:r>
          </a:p>
        </p:txBody>
      </p:sp>
      <p:sp>
        <p:nvSpPr>
          <p:cNvPr id="5" name="Symbol zastępczy daty 4">
            <a:extLst>
              <a:ext uri="{FF2B5EF4-FFF2-40B4-BE49-F238E27FC236}">
                <a16:creationId xmlns:a16="http://schemas.microsoft.com/office/drawing/2014/main" id="{E0EDAD26-28F4-468A-AAA1-86B440B8BE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8BA1A-58B9-47E1-9BAD-B2CC6B16E77D}" type="datetimeFigureOut">
              <a:rPr lang="pl-PL" smtClean="0"/>
              <a:t>21.04.2026</a:t>
            </a:fld>
            <a:endParaRPr lang="pl-PL"/>
          </a:p>
        </p:txBody>
      </p:sp>
      <p:sp>
        <p:nvSpPr>
          <p:cNvPr id="6" name="Symbol zastępczy stopki 5">
            <a:extLst>
              <a:ext uri="{FF2B5EF4-FFF2-40B4-BE49-F238E27FC236}">
                <a16:creationId xmlns:a16="http://schemas.microsoft.com/office/drawing/2014/main" id="{3C5C8B9B-F4CA-4962-81CF-0489F4D132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>
            <a:extLst>
              <a:ext uri="{FF2B5EF4-FFF2-40B4-BE49-F238E27FC236}">
                <a16:creationId xmlns:a16="http://schemas.microsoft.com/office/drawing/2014/main" id="{A1BDF4A7-F05C-406A-88D3-7AFD988C13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B05A5-F703-4488-BD0C-D7FA0C52D127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6174288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az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B99C1358-D6B3-4977-8B1C-4168F46917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obrazu 2">
            <a:extLst>
              <a:ext uri="{FF2B5EF4-FFF2-40B4-BE49-F238E27FC236}">
                <a16:creationId xmlns:a16="http://schemas.microsoft.com/office/drawing/2014/main" id="{1BA2B59E-05AF-4E46-BF93-E44043A9A4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l-PL"/>
          </a:p>
        </p:txBody>
      </p:sp>
      <p:sp>
        <p:nvSpPr>
          <p:cNvPr id="4" name="Symbol zastępczy tekstu 3">
            <a:extLst>
              <a:ext uri="{FF2B5EF4-FFF2-40B4-BE49-F238E27FC236}">
                <a16:creationId xmlns:a16="http://schemas.microsoft.com/office/drawing/2014/main" id="{CB7EE4A1-2D5E-49F4-B131-C49A1C2C53A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l-PL"/>
              <a:t>Edytuj style wzorca tekstu</a:t>
            </a:r>
          </a:p>
        </p:txBody>
      </p:sp>
      <p:sp>
        <p:nvSpPr>
          <p:cNvPr id="5" name="Symbol zastępczy daty 4">
            <a:extLst>
              <a:ext uri="{FF2B5EF4-FFF2-40B4-BE49-F238E27FC236}">
                <a16:creationId xmlns:a16="http://schemas.microsoft.com/office/drawing/2014/main" id="{333094A0-008D-4D19-AFB3-0910C35024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8BA1A-58B9-47E1-9BAD-B2CC6B16E77D}" type="datetimeFigureOut">
              <a:rPr lang="pl-PL" smtClean="0"/>
              <a:t>21.04.2026</a:t>
            </a:fld>
            <a:endParaRPr lang="pl-PL"/>
          </a:p>
        </p:txBody>
      </p:sp>
      <p:sp>
        <p:nvSpPr>
          <p:cNvPr id="6" name="Symbol zastępczy stopki 5">
            <a:extLst>
              <a:ext uri="{FF2B5EF4-FFF2-40B4-BE49-F238E27FC236}">
                <a16:creationId xmlns:a16="http://schemas.microsoft.com/office/drawing/2014/main" id="{0112649D-78E5-4193-9601-7D316EC19F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>
            <a:extLst>
              <a:ext uri="{FF2B5EF4-FFF2-40B4-BE49-F238E27FC236}">
                <a16:creationId xmlns:a16="http://schemas.microsoft.com/office/drawing/2014/main" id="{C5ABB870-6416-421F-A8FE-150114B3EF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B05A5-F703-4488-BD0C-D7FA0C52D127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5131545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ytuł i tekst pion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F5D010EB-841A-4588-8D9B-D2B16C3DC4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ytułu pionowego 2">
            <a:extLst>
              <a:ext uri="{FF2B5EF4-FFF2-40B4-BE49-F238E27FC236}">
                <a16:creationId xmlns:a16="http://schemas.microsoft.com/office/drawing/2014/main" id="{15EA426E-E570-4407-ABAF-A190CCCFBF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l-PL"/>
              <a:t>Edytuj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>
            <a:extLst>
              <a:ext uri="{FF2B5EF4-FFF2-40B4-BE49-F238E27FC236}">
                <a16:creationId xmlns:a16="http://schemas.microsoft.com/office/drawing/2014/main" id="{896417CF-945D-44A3-A9A0-E13B604BE7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8BA1A-58B9-47E1-9BAD-B2CC6B16E77D}" type="datetimeFigureOut">
              <a:rPr lang="pl-PL" smtClean="0"/>
              <a:t>21.04.2026</a:t>
            </a:fld>
            <a:endParaRPr lang="pl-PL"/>
          </a:p>
        </p:txBody>
      </p:sp>
      <p:sp>
        <p:nvSpPr>
          <p:cNvPr id="5" name="Symbol zastępczy stopki 4">
            <a:extLst>
              <a:ext uri="{FF2B5EF4-FFF2-40B4-BE49-F238E27FC236}">
                <a16:creationId xmlns:a16="http://schemas.microsoft.com/office/drawing/2014/main" id="{07E20378-57AD-4122-BCF4-79E7C16DDC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>
            <a:extLst>
              <a:ext uri="{FF2B5EF4-FFF2-40B4-BE49-F238E27FC236}">
                <a16:creationId xmlns:a16="http://schemas.microsoft.com/office/drawing/2014/main" id="{D0FE2EEC-C17B-4DC3-B145-121FA701CB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B05A5-F703-4488-BD0C-D7FA0C52D127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1471914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ytuł pionowy 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pionowy 1">
            <a:extLst>
              <a:ext uri="{FF2B5EF4-FFF2-40B4-BE49-F238E27FC236}">
                <a16:creationId xmlns:a16="http://schemas.microsoft.com/office/drawing/2014/main" id="{765EC34A-A782-4D6F-9BEB-DCDDBC62B29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ytułu pionowego 2">
            <a:extLst>
              <a:ext uri="{FF2B5EF4-FFF2-40B4-BE49-F238E27FC236}">
                <a16:creationId xmlns:a16="http://schemas.microsoft.com/office/drawing/2014/main" id="{64711FEE-0F66-43B8-9772-84A7218645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l-PL"/>
              <a:t>Edytuj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>
            <a:extLst>
              <a:ext uri="{FF2B5EF4-FFF2-40B4-BE49-F238E27FC236}">
                <a16:creationId xmlns:a16="http://schemas.microsoft.com/office/drawing/2014/main" id="{84AAF7E0-222F-44D7-BB3D-E33FF57296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8BA1A-58B9-47E1-9BAD-B2CC6B16E77D}" type="datetimeFigureOut">
              <a:rPr lang="pl-PL" smtClean="0"/>
              <a:t>21.04.2026</a:t>
            </a:fld>
            <a:endParaRPr lang="pl-PL"/>
          </a:p>
        </p:txBody>
      </p:sp>
      <p:sp>
        <p:nvSpPr>
          <p:cNvPr id="5" name="Symbol zastępczy stopki 4">
            <a:extLst>
              <a:ext uri="{FF2B5EF4-FFF2-40B4-BE49-F238E27FC236}">
                <a16:creationId xmlns:a16="http://schemas.microsoft.com/office/drawing/2014/main" id="{6250A742-A534-4C35-A465-C3A42845D8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>
            <a:extLst>
              <a:ext uri="{FF2B5EF4-FFF2-40B4-BE49-F238E27FC236}">
                <a16:creationId xmlns:a16="http://schemas.microsoft.com/office/drawing/2014/main" id="{2BA8CDC7-62E3-4937-A8CF-CED15E5D81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B05A5-F703-4488-BD0C-D7FA0C52D127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562179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tytułu 1">
            <a:extLst>
              <a:ext uri="{FF2B5EF4-FFF2-40B4-BE49-F238E27FC236}">
                <a16:creationId xmlns:a16="http://schemas.microsoft.com/office/drawing/2014/main" id="{465D315E-7011-47DA-B77B-2FADDD23C7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>
            <a:extLst>
              <a:ext uri="{FF2B5EF4-FFF2-40B4-BE49-F238E27FC236}">
                <a16:creationId xmlns:a16="http://schemas.microsoft.com/office/drawing/2014/main" id="{BB4A0EDD-CE74-47CE-B86A-C7453EA50F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l-PL"/>
              <a:t>Edytuj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>
            <a:extLst>
              <a:ext uri="{FF2B5EF4-FFF2-40B4-BE49-F238E27FC236}">
                <a16:creationId xmlns:a16="http://schemas.microsoft.com/office/drawing/2014/main" id="{61A25C58-6FF8-4279-8F81-0BA26F2D44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98BA1A-58B9-47E1-9BAD-B2CC6B16E77D}" type="datetimeFigureOut">
              <a:rPr lang="pl-PL" smtClean="0"/>
              <a:t>21.04.2026</a:t>
            </a:fld>
            <a:endParaRPr lang="pl-PL"/>
          </a:p>
        </p:txBody>
      </p:sp>
      <p:sp>
        <p:nvSpPr>
          <p:cNvPr id="5" name="Symbol zastępczy stopki 4">
            <a:extLst>
              <a:ext uri="{FF2B5EF4-FFF2-40B4-BE49-F238E27FC236}">
                <a16:creationId xmlns:a16="http://schemas.microsoft.com/office/drawing/2014/main" id="{B912183A-5877-4B29-B50F-4FB5E8AAA2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l-PL"/>
          </a:p>
        </p:txBody>
      </p:sp>
      <p:sp>
        <p:nvSpPr>
          <p:cNvPr id="6" name="Symbol zastępczy numeru slajdu 5">
            <a:extLst>
              <a:ext uri="{FF2B5EF4-FFF2-40B4-BE49-F238E27FC236}">
                <a16:creationId xmlns:a16="http://schemas.microsoft.com/office/drawing/2014/main" id="{A9BA71C2-4870-4351-BE85-A8CE4B6B24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BB05A5-F703-4488-BD0C-D7FA0C52D127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1723508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l-PL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40000"/>
                <a:lumOff val="60000"/>
              </a:schemeClr>
            </a:gs>
            <a:gs pos="46000">
              <a:schemeClr val="accent1">
                <a:lumMod val="95000"/>
                <a:lumOff val="5000"/>
              </a:schemeClr>
            </a:gs>
            <a:gs pos="100000">
              <a:schemeClr val="accent1">
                <a:lumMod val="60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tytuł 2">
            <a:extLst>
              <a:ext uri="{FF2B5EF4-FFF2-40B4-BE49-F238E27FC236}">
                <a16:creationId xmlns:a16="http://schemas.microsoft.com/office/drawing/2014/main" id="{6DC9ADD4-FE97-4C60-964C-B2301378F1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3979" y="3602038"/>
            <a:ext cx="9914021" cy="2347750"/>
          </a:xfrm>
        </p:spPr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pl-PL" altLang="pl-PL" sz="5700" b="1" dirty="0">
                <a:solidFill>
                  <a:schemeClr val="bg1">
                    <a:lumMod val="9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Informacja </a:t>
            </a:r>
          </a:p>
          <a:p>
            <a:pPr>
              <a:defRPr/>
            </a:pPr>
            <a:r>
              <a:rPr lang="pl-PL" altLang="pl-PL" sz="5700" b="1" dirty="0">
                <a:solidFill>
                  <a:schemeClr val="bg1">
                    <a:lumMod val="9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Burmistrza Cybinki </a:t>
            </a:r>
            <a:br>
              <a:rPr lang="pl-PL" altLang="pl-PL" sz="5700" b="1" dirty="0">
                <a:solidFill>
                  <a:schemeClr val="bg1">
                    <a:lumMod val="9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pl-PL" altLang="pl-PL" sz="5700" b="1" dirty="0">
                <a:solidFill>
                  <a:schemeClr val="bg1">
                    <a:lumMod val="9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z działalności międzysesyjnej</a:t>
            </a:r>
          </a:p>
          <a:p>
            <a:pPr>
              <a:defRPr/>
            </a:pPr>
            <a:r>
              <a:rPr lang="pl-PL" altLang="pl-PL" sz="5700" b="1" dirty="0">
                <a:solidFill>
                  <a:schemeClr val="bg1">
                    <a:lumMod val="9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26 marca-20 kwietnia 2026 r.</a:t>
            </a:r>
            <a:endParaRPr lang="pl-PL" dirty="0"/>
          </a:p>
        </p:txBody>
      </p:sp>
      <p:graphicFrame>
        <p:nvGraphicFramePr>
          <p:cNvPr id="4" name="Tabela 3">
            <a:extLst>
              <a:ext uri="{FF2B5EF4-FFF2-40B4-BE49-F238E27FC236}">
                <a16:creationId xmlns:a16="http://schemas.microsoft.com/office/drawing/2014/main" id="{D6E9B99E-CEED-445D-A25D-F79444D5134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9123957"/>
              </p:ext>
            </p:extLst>
          </p:nvPr>
        </p:nvGraphicFramePr>
        <p:xfrm>
          <a:off x="0" y="6279766"/>
          <a:ext cx="12192000" cy="4746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0">
                  <a:extLst>
                    <a:ext uri="{9D8B030D-6E8A-4147-A177-3AD203B41FA5}">
                      <a16:colId xmlns:a16="http://schemas.microsoft.com/office/drawing/2014/main" val="2927482016"/>
                    </a:ext>
                  </a:extLst>
                </a:gridCol>
              </a:tblGrid>
              <a:tr h="474613">
                <a:tc>
                  <a:txBody>
                    <a:bodyPr/>
                    <a:lstStyle/>
                    <a:p>
                      <a:endParaRPr lang="pl-PL" dirty="0"/>
                    </a:p>
                  </a:txBody>
                  <a:tcPr>
                    <a:solidFill>
                      <a:srgbClr val="009A4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4479650"/>
                  </a:ext>
                </a:extLst>
              </a:tr>
            </a:tbl>
          </a:graphicData>
        </a:graphic>
      </p:graphicFrame>
      <p:pic>
        <p:nvPicPr>
          <p:cNvPr id="5" name="Obraz 4">
            <a:extLst>
              <a:ext uri="{FF2B5EF4-FFF2-40B4-BE49-F238E27FC236}">
                <a16:creationId xmlns:a16="http://schemas.microsoft.com/office/drawing/2014/main" id="{F09D90B7-4F58-4F05-BF56-E642EB955F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2924" y="908212"/>
            <a:ext cx="1949376" cy="2347750"/>
          </a:xfrm>
          <a:prstGeom prst="rect">
            <a:avLst/>
          </a:prstGeom>
        </p:spPr>
      </p:pic>
      <p:sp>
        <p:nvSpPr>
          <p:cNvPr id="6" name="pole tekstowe 5">
            <a:extLst>
              <a:ext uri="{FF2B5EF4-FFF2-40B4-BE49-F238E27FC236}">
                <a16:creationId xmlns:a16="http://schemas.microsoft.com/office/drawing/2014/main" id="{06C4B70A-2EE7-497D-B6C6-ECDD1D917E6F}"/>
              </a:ext>
            </a:extLst>
          </p:cNvPr>
          <p:cNvSpPr txBox="1"/>
          <p:nvPr/>
        </p:nvSpPr>
        <p:spPr>
          <a:xfrm>
            <a:off x="184224" y="6316187"/>
            <a:ext cx="37543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dirty="0"/>
              <a:t>INFORMACJA BURMISTRZA CYBINKI</a:t>
            </a:r>
          </a:p>
        </p:txBody>
      </p:sp>
    </p:spTree>
    <p:extLst>
      <p:ext uri="{BB962C8B-B14F-4D97-AF65-F5344CB8AC3E}">
        <p14:creationId xmlns:p14="http://schemas.microsoft.com/office/powerpoint/2010/main" val="8300712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40000"/>
                <a:lumOff val="60000"/>
              </a:schemeClr>
            </a:gs>
            <a:gs pos="46000">
              <a:schemeClr val="accent1">
                <a:lumMod val="95000"/>
                <a:lumOff val="5000"/>
              </a:schemeClr>
            </a:gs>
            <a:gs pos="100000">
              <a:schemeClr val="accent1">
                <a:lumMod val="60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D268DEF-0A3A-DFA7-9D35-7722656958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ela 3">
            <a:extLst>
              <a:ext uri="{FF2B5EF4-FFF2-40B4-BE49-F238E27FC236}">
                <a16:creationId xmlns:a16="http://schemas.microsoft.com/office/drawing/2014/main" id="{AC61D5C6-3083-D240-F1D8-A1C31D821FEA}"/>
              </a:ext>
            </a:extLst>
          </p:cNvPr>
          <p:cNvGraphicFramePr>
            <a:graphicFrameLocks noGrp="1"/>
          </p:cNvGraphicFramePr>
          <p:nvPr/>
        </p:nvGraphicFramePr>
        <p:xfrm>
          <a:off x="0" y="6435306"/>
          <a:ext cx="12192000" cy="4226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0">
                  <a:extLst>
                    <a:ext uri="{9D8B030D-6E8A-4147-A177-3AD203B41FA5}">
                      <a16:colId xmlns:a16="http://schemas.microsoft.com/office/drawing/2014/main" val="2927482016"/>
                    </a:ext>
                  </a:extLst>
                </a:gridCol>
              </a:tblGrid>
              <a:tr h="42269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l-PL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</a:txBody>
                  <a:tcPr>
                    <a:solidFill>
                      <a:srgbClr val="009A4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4479650"/>
                  </a:ext>
                </a:extLst>
              </a:tr>
            </a:tbl>
          </a:graphicData>
        </a:graphic>
      </p:graphicFrame>
      <p:pic>
        <p:nvPicPr>
          <p:cNvPr id="8" name="Obraz 7">
            <a:extLst>
              <a:ext uri="{FF2B5EF4-FFF2-40B4-BE49-F238E27FC236}">
                <a16:creationId xmlns:a16="http://schemas.microsoft.com/office/drawing/2014/main" id="{91FA7A42-D5C5-FE0A-0140-A5BBF07F14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572" y="273203"/>
            <a:ext cx="774259" cy="932769"/>
          </a:xfrm>
          <a:prstGeom prst="rect">
            <a:avLst/>
          </a:prstGeom>
        </p:spPr>
      </p:pic>
      <p:sp>
        <p:nvSpPr>
          <p:cNvPr id="7" name="pole tekstowe 6">
            <a:extLst>
              <a:ext uri="{FF2B5EF4-FFF2-40B4-BE49-F238E27FC236}">
                <a16:creationId xmlns:a16="http://schemas.microsoft.com/office/drawing/2014/main" id="{BB3F696C-23E9-0CE0-0D56-5D73622037DE}"/>
              </a:ext>
            </a:extLst>
          </p:cNvPr>
          <p:cNvSpPr txBox="1"/>
          <p:nvPr/>
        </p:nvSpPr>
        <p:spPr>
          <a:xfrm>
            <a:off x="2411507" y="372371"/>
            <a:ext cx="8113058" cy="367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pl-PL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Kiermasz Wielkanocny 2026</a:t>
            </a:r>
          </a:p>
        </p:txBody>
      </p:sp>
      <p:pic>
        <p:nvPicPr>
          <p:cNvPr id="3" name="Obraz 2">
            <a:extLst>
              <a:ext uri="{FF2B5EF4-FFF2-40B4-BE49-F238E27FC236}">
                <a16:creationId xmlns:a16="http://schemas.microsoft.com/office/drawing/2014/main" id="{37291C46-C48E-D5BB-1F7B-3D378428E4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7233" y="1032505"/>
            <a:ext cx="7039824" cy="5109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02736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40000"/>
                <a:lumOff val="60000"/>
              </a:schemeClr>
            </a:gs>
            <a:gs pos="46000">
              <a:schemeClr val="accent1">
                <a:lumMod val="95000"/>
                <a:lumOff val="5000"/>
              </a:schemeClr>
            </a:gs>
            <a:gs pos="100000">
              <a:schemeClr val="accent1">
                <a:lumMod val="60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31D92D2-65D5-70D6-3946-60499F5A24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ela 3">
            <a:extLst>
              <a:ext uri="{FF2B5EF4-FFF2-40B4-BE49-F238E27FC236}">
                <a16:creationId xmlns:a16="http://schemas.microsoft.com/office/drawing/2014/main" id="{30CACD94-C34F-E098-A089-D9FA5A77B803}"/>
              </a:ext>
            </a:extLst>
          </p:cNvPr>
          <p:cNvGraphicFramePr>
            <a:graphicFrameLocks noGrp="1"/>
          </p:cNvGraphicFramePr>
          <p:nvPr/>
        </p:nvGraphicFramePr>
        <p:xfrm>
          <a:off x="0" y="6435306"/>
          <a:ext cx="12192000" cy="4226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0">
                  <a:extLst>
                    <a:ext uri="{9D8B030D-6E8A-4147-A177-3AD203B41FA5}">
                      <a16:colId xmlns:a16="http://schemas.microsoft.com/office/drawing/2014/main" val="2927482016"/>
                    </a:ext>
                  </a:extLst>
                </a:gridCol>
              </a:tblGrid>
              <a:tr h="42269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l-PL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</a:txBody>
                  <a:tcPr>
                    <a:solidFill>
                      <a:srgbClr val="009A4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4479650"/>
                  </a:ext>
                </a:extLst>
              </a:tr>
            </a:tbl>
          </a:graphicData>
        </a:graphic>
      </p:graphicFrame>
      <p:pic>
        <p:nvPicPr>
          <p:cNvPr id="8" name="Obraz 7">
            <a:extLst>
              <a:ext uri="{FF2B5EF4-FFF2-40B4-BE49-F238E27FC236}">
                <a16:creationId xmlns:a16="http://schemas.microsoft.com/office/drawing/2014/main" id="{F478A003-4336-1E02-C0B8-7B0E0E963D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572" y="273203"/>
            <a:ext cx="774259" cy="932769"/>
          </a:xfrm>
          <a:prstGeom prst="rect">
            <a:avLst/>
          </a:prstGeom>
        </p:spPr>
      </p:pic>
      <p:sp>
        <p:nvSpPr>
          <p:cNvPr id="7" name="pole tekstowe 6">
            <a:extLst>
              <a:ext uri="{FF2B5EF4-FFF2-40B4-BE49-F238E27FC236}">
                <a16:creationId xmlns:a16="http://schemas.microsoft.com/office/drawing/2014/main" id="{1FA6FBFA-FCC8-B5C3-7865-B4623035DE33}"/>
              </a:ext>
            </a:extLst>
          </p:cNvPr>
          <p:cNvSpPr txBox="1"/>
          <p:nvPr/>
        </p:nvSpPr>
        <p:spPr>
          <a:xfrm>
            <a:off x="2411507" y="372371"/>
            <a:ext cx="8113058" cy="367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pl-PL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Kiermasz Wielkanocny 2026</a:t>
            </a:r>
          </a:p>
        </p:txBody>
      </p:sp>
      <p:pic>
        <p:nvPicPr>
          <p:cNvPr id="2" name="Obraz 1">
            <a:extLst>
              <a:ext uri="{FF2B5EF4-FFF2-40B4-BE49-F238E27FC236}">
                <a16:creationId xmlns:a16="http://schemas.microsoft.com/office/drawing/2014/main" id="{2B32F62B-D0A9-BAAB-921C-BEA9245E1A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855" y="1596055"/>
            <a:ext cx="6093984" cy="4060674"/>
          </a:xfrm>
          <a:prstGeom prst="rect">
            <a:avLst/>
          </a:prstGeom>
        </p:spPr>
      </p:pic>
      <p:pic>
        <p:nvPicPr>
          <p:cNvPr id="5" name="Obraz 4">
            <a:extLst>
              <a:ext uri="{FF2B5EF4-FFF2-40B4-BE49-F238E27FC236}">
                <a16:creationId xmlns:a16="http://schemas.microsoft.com/office/drawing/2014/main" id="{BA90FD31-FF21-906E-E394-D13E3900DC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7012" y="1533301"/>
            <a:ext cx="5610416" cy="4207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74922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40000"/>
                <a:lumOff val="60000"/>
              </a:schemeClr>
            </a:gs>
            <a:gs pos="46000">
              <a:schemeClr val="accent1">
                <a:lumMod val="95000"/>
                <a:lumOff val="5000"/>
              </a:schemeClr>
            </a:gs>
            <a:gs pos="100000">
              <a:schemeClr val="accent1">
                <a:lumMod val="60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5341B18-7032-22C5-0971-A222A860A2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ela 3">
            <a:extLst>
              <a:ext uri="{FF2B5EF4-FFF2-40B4-BE49-F238E27FC236}">
                <a16:creationId xmlns:a16="http://schemas.microsoft.com/office/drawing/2014/main" id="{703A2772-F8AD-E39F-535A-BEE8B34C0903}"/>
              </a:ext>
            </a:extLst>
          </p:cNvPr>
          <p:cNvGraphicFramePr>
            <a:graphicFrameLocks noGrp="1"/>
          </p:cNvGraphicFramePr>
          <p:nvPr/>
        </p:nvGraphicFramePr>
        <p:xfrm>
          <a:off x="0" y="6435306"/>
          <a:ext cx="12192000" cy="4226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0">
                  <a:extLst>
                    <a:ext uri="{9D8B030D-6E8A-4147-A177-3AD203B41FA5}">
                      <a16:colId xmlns:a16="http://schemas.microsoft.com/office/drawing/2014/main" val="2927482016"/>
                    </a:ext>
                  </a:extLst>
                </a:gridCol>
              </a:tblGrid>
              <a:tr h="42269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l-PL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</a:txBody>
                  <a:tcPr>
                    <a:solidFill>
                      <a:srgbClr val="009A4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4479650"/>
                  </a:ext>
                </a:extLst>
              </a:tr>
            </a:tbl>
          </a:graphicData>
        </a:graphic>
      </p:graphicFrame>
      <p:pic>
        <p:nvPicPr>
          <p:cNvPr id="8" name="Obraz 7">
            <a:extLst>
              <a:ext uri="{FF2B5EF4-FFF2-40B4-BE49-F238E27FC236}">
                <a16:creationId xmlns:a16="http://schemas.microsoft.com/office/drawing/2014/main" id="{32A3C4F0-7156-AAFE-83B6-F216E6576A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572" y="273203"/>
            <a:ext cx="774259" cy="932769"/>
          </a:xfrm>
          <a:prstGeom prst="rect">
            <a:avLst/>
          </a:prstGeom>
        </p:spPr>
      </p:pic>
      <p:sp>
        <p:nvSpPr>
          <p:cNvPr id="7" name="pole tekstowe 6">
            <a:extLst>
              <a:ext uri="{FF2B5EF4-FFF2-40B4-BE49-F238E27FC236}">
                <a16:creationId xmlns:a16="http://schemas.microsoft.com/office/drawing/2014/main" id="{A2A5B554-E23D-87B3-55F4-5509D0F34B23}"/>
              </a:ext>
            </a:extLst>
          </p:cNvPr>
          <p:cNvSpPr txBox="1"/>
          <p:nvPr/>
        </p:nvSpPr>
        <p:spPr>
          <a:xfrm>
            <a:off x="2411507" y="372371"/>
            <a:ext cx="8113058" cy="367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pl-PL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Kiermasz Wielkanocny 2026</a:t>
            </a:r>
          </a:p>
        </p:txBody>
      </p:sp>
      <p:pic>
        <p:nvPicPr>
          <p:cNvPr id="3" name="Obraz 2">
            <a:extLst>
              <a:ext uri="{FF2B5EF4-FFF2-40B4-BE49-F238E27FC236}">
                <a16:creationId xmlns:a16="http://schemas.microsoft.com/office/drawing/2014/main" id="{371B831D-C43B-9B17-B646-3C0095147F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4572" y="1883638"/>
            <a:ext cx="5683624" cy="3787235"/>
          </a:xfrm>
          <a:prstGeom prst="rect">
            <a:avLst/>
          </a:prstGeom>
        </p:spPr>
      </p:pic>
      <p:pic>
        <p:nvPicPr>
          <p:cNvPr id="6" name="Obraz 5">
            <a:extLst>
              <a:ext uri="{FF2B5EF4-FFF2-40B4-BE49-F238E27FC236}">
                <a16:creationId xmlns:a16="http://schemas.microsoft.com/office/drawing/2014/main" id="{0D935000-2CCF-4465-C88F-0DD093EE96A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3423" y="1658470"/>
            <a:ext cx="5704005" cy="41792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96068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40000"/>
                <a:lumOff val="60000"/>
              </a:schemeClr>
            </a:gs>
            <a:gs pos="46000">
              <a:schemeClr val="accent1">
                <a:lumMod val="95000"/>
                <a:lumOff val="5000"/>
              </a:schemeClr>
            </a:gs>
            <a:gs pos="100000">
              <a:schemeClr val="accent1">
                <a:lumMod val="60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C7E3958-2FEE-BFDC-D37E-513E7EFE45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ela 3">
            <a:extLst>
              <a:ext uri="{FF2B5EF4-FFF2-40B4-BE49-F238E27FC236}">
                <a16:creationId xmlns:a16="http://schemas.microsoft.com/office/drawing/2014/main" id="{5AA76BA0-6027-98C3-B570-8C66762C1040}"/>
              </a:ext>
            </a:extLst>
          </p:cNvPr>
          <p:cNvGraphicFramePr>
            <a:graphicFrameLocks noGrp="1"/>
          </p:cNvGraphicFramePr>
          <p:nvPr/>
        </p:nvGraphicFramePr>
        <p:xfrm>
          <a:off x="0" y="6435306"/>
          <a:ext cx="12192000" cy="4226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0">
                  <a:extLst>
                    <a:ext uri="{9D8B030D-6E8A-4147-A177-3AD203B41FA5}">
                      <a16:colId xmlns:a16="http://schemas.microsoft.com/office/drawing/2014/main" val="2927482016"/>
                    </a:ext>
                  </a:extLst>
                </a:gridCol>
              </a:tblGrid>
              <a:tr h="42269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l-PL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</a:txBody>
                  <a:tcPr>
                    <a:solidFill>
                      <a:srgbClr val="009A4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4479650"/>
                  </a:ext>
                </a:extLst>
              </a:tr>
            </a:tbl>
          </a:graphicData>
        </a:graphic>
      </p:graphicFrame>
      <p:pic>
        <p:nvPicPr>
          <p:cNvPr id="8" name="Obraz 7">
            <a:extLst>
              <a:ext uri="{FF2B5EF4-FFF2-40B4-BE49-F238E27FC236}">
                <a16:creationId xmlns:a16="http://schemas.microsoft.com/office/drawing/2014/main" id="{03EFBC2A-50C9-0119-5E29-7E016AB7A4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572" y="273203"/>
            <a:ext cx="774259" cy="932769"/>
          </a:xfrm>
          <a:prstGeom prst="rect">
            <a:avLst/>
          </a:prstGeom>
        </p:spPr>
      </p:pic>
      <p:sp>
        <p:nvSpPr>
          <p:cNvPr id="7" name="pole tekstowe 6">
            <a:extLst>
              <a:ext uri="{FF2B5EF4-FFF2-40B4-BE49-F238E27FC236}">
                <a16:creationId xmlns:a16="http://schemas.microsoft.com/office/drawing/2014/main" id="{47BD1AD8-2F67-7DD7-0333-50156DEBAC55}"/>
              </a:ext>
            </a:extLst>
          </p:cNvPr>
          <p:cNvSpPr txBox="1"/>
          <p:nvPr/>
        </p:nvSpPr>
        <p:spPr>
          <a:xfrm>
            <a:off x="2411507" y="372371"/>
            <a:ext cx="8113058" cy="367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pl-PL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Kiermasz Wielkanocny 2026</a:t>
            </a:r>
          </a:p>
        </p:txBody>
      </p:sp>
      <p:pic>
        <p:nvPicPr>
          <p:cNvPr id="2" name="Obraz 1">
            <a:extLst>
              <a:ext uri="{FF2B5EF4-FFF2-40B4-BE49-F238E27FC236}">
                <a16:creationId xmlns:a16="http://schemas.microsoft.com/office/drawing/2014/main" id="{DD141F45-CA78-BD28-E728-9956A284D3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067" y="1538776"/>
            <a:ext cx="5395263" cy="3995127"/>
          </a:xfrm>
          <a:prstGeom prst="rect">
            <a:avLst/>
          </a:prstGeom>
        </p:spPr>
      </p:pic>
      <p:pic>
        <p:nvPicPr>
          <p:cNvPr id="9" name="Obraz 8">
            <a:extLst>
              <a:ext uri="{FF2B5EF4-FFF2-40B4-BE49-F238E27FC236}">
                <a16:creationId xmlns:a16="http://schemas.microsoft.com/office/drawing/2014/main" id="{2BBD1D11-34A3-A47B-DF50-170B068A85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01243" y="1044151"/>
            <a:ext cx="6120139" cy="4984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70216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40000"/>
                <a:lumOff val="60000"/>
              </a:schemeClr>
            </a:gs>
            <a:gs pos="46000">
              <a:schemeClr val="accent1">
                <a:lumMod val="95000"/>
                <a:lumOff val="5000"/>
              </a:schemeClr>
            </a:gs>
            <a:gs pos="100000">
              <a:schemeClr val="accent1">
                <a:lumMod val="60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14C4662-75EE-BC32-03FF-C9A1F3E4C7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ela 3">
            <a:extLst>
              <a:ext uri="{FF2B5EF4-FFF2-40B4-BE49-F238E27FC236}">
                <a16:creationId xmlns:a16="http://schemas.microsoft.com/office/drawing/2014/main" id="{C6C628E6-4A88-7895-5BF4-1BB0E7C79E13}"/>
              </a:ext>
            </a:extLst>
          </p:cNvPr>
          <p:cNvGraphicFramePr>
            <a:graphicFrameLocks noGrp="1"/>
          </p:cNvGraphicFramePr>
          <p:nvPr/>
        </p:nvGraphicFramePr>
        <p:xfrm>
          <a:off x="0" y="6435306"/>
          <a:ext cx="12192000" cy="4226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0">
                  <a:extLst>
                    <a:ext uri="{9D8B030D-6E8A-4147-A177-3AD203B41FA5}">
                      <a16:colId xmlns:a16="http://schemas.microsoft.com/office/drawing/2014/main" val="2927482016"/>
                    </a:ext>
                  </a:extLst>
                </a:gridCol>
              </a:tblGrid>
              <a:tr h="42269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l-PL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</a:txBody>
                  <a:tcPr>
                    <a:solidFill>
                      <a:srgbClr val="009A4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4479650"/>
                  </a:ext>
                </a:extLst>
              </a:tr>
            </a:tbl>
          </a:graphicData>
        </a:graphic>
      </p:graphicFrame>
      <p:pic>
        <p:nvPicPr>
          <p:cNvPr id="8" name="Obraz 7">
            <a:extLst>
              <a:ext uri="{FF2B5EF4-FFF2-40B4-BE49-F238E27FC236}">
                <a16:creationId xmlns:a16="http://schemas.microsoft.com/office/drawing/2014/main" id="{955419A6-6EC9-F467-5E13-5E322ED77B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572" y="273203"/>
            <a:ext cx="774259" cy="932769"/>
          </a:xfrm>
          <a:prstGeom prst="rect">
            <a:avLst/>
          </a:prstGeom>
        </p:spPr>
      </p:pic>
      <p:sp>
        <p:nvSpPr>
          <p:cNvPr id="7" name="pole tekstowe 6">
            <a:extLst>
              <a:ext uri="{FF2B5EF4-FFF2-40B4-BE49-F238E27FC236}">
                <a16:creationId xmlns:a16="http://schemas.microsoft.com/office/drawing/2014/main" id="{2F9FF191-D7E5-72D1-25B0-056F83858F7E}"/>
              </a:ext>
            </a:extLst>
          </p:cNvPr>
          <p:cNvSpPr txBox="1"/>
          <p:nvPr/>
        </p:nvSpPr>
        <p:spPr>
          <a:xfrm>
            <a:off x="2411507" y="372371"/>
            <a:ext cx="8113058" cy="367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pl-PL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Kiermasz Wielkanocny 2026</a:t>
            </a:r>
          </a:p>
        </p:txBody>
      </p:sp>
      <p:pic>
        <p:nvPicPr>
          <p:cNvPr id="5" name="Obraz 4">
            <a:extLst>
              <a:ext uri="{FF2B5EF4-FFF2-40B4-BE49-F238E27FC236}">
                <a16:creationId xmlns:a16="http://schemas.microsoft.com/office/drawing/2014/main" id="{8CB9977A-799A-6151-BCD9-4777BD2B53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9307" y="1205972"/>
            <a:ext cx="10036919" cy="5052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97914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40000"/>
                <a:lumOff val="60000"/>
              </a:schemeClr>
            </a:gs>
            <a:gs pos="46000">
              <a:schemeClr val="accent1">
                <a:lumMod val="95000"/>
                <a:lumOff val="5000"/>
              </a:schemeClr>
            </a:gs>
            <a:gs pos="100000">
              <a:schemeClr val="accent1">
                <a:lumMod val="60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93EF0AE-447A-81CB-E3AB-42A0145656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ela 3">
            <a:extLst>
              <a:ext uri="{FF2B5EF4-FFF2-40B4-BE49-F238E27FC236}">
                <a16:creationId xmlns:a16="http://schemas.microsoft.com/office/drawing/2014/main" id="{5F271711-2794-D438-E36B-4E598C8A0DE1}"/>
              </a:ext>
            </a:extLst>
          </p:cNvPr>
          <p:cNvGraphicFramePr>
            <a:graphicFrameLocks noGrp="1"/>
          </p:cNvGraphicFramePr>
          <p:nvPr/>
        </p:nvGraphicFramePr>
        <p:xfrm>
          <a:off x="0" y="6435306"/>
          <a:ext cx="12192000" cy="4226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0">
                  <a:extLst>
                    <a:ext uri="{9D8B030D-6E8A-4147-A177-3AD203B41FA5}">
                      <a16:colId xmlns:a16="http://schemas.microsoft.com/office/drawing/2014/main" val="2927482016"/>
                    </a:ext>
                  </a:extLst>
                </a:gridCol>
              </a:tblGrid>
              <a:tr h="42269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l-PL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</a:txBody>
                  <a:tcPr>
                    <a:solidFill>
                      <a:srgbClr val="009A4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4479650"/>
                  </a:ext>
                </a:extLst>
              </a:tr>
            </a:tbl>
          </a:graphicData>
        </a:graphic>
      </p:graphicFrame>
      <p:pic>
        <p:nvPicPr>
          <p:cNvPr id="8" name="Obraz 7">
            <a:extLst>
              <a:ext uri="{FF2B5EF4-FFF2-40B4-BE49-F238E27FC236}">
                <a16:creationId xmlns:a16="http://schemas.microsoft.com/office/drawing/2014/main" id="{85575909-A09D-09F0-8B3E-FE4A83618F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572" y="273203"/>
            <a:ext cx="774259" cy="932769"/>
          </a:xfrm>
          <a:prstGeom prst="rect">
            <a:avLst/>
          </a:prstGeom>
        </p:spPr>
      </p:pic>
      <p:sp>
        <p:nvSpPr>
          <p:cNvPr id="7" name="pole tekstowe 6">
            <a:extLst>
              <a:ext uri="{FF2B5EF4-FFF2-40B4-BE49-F238E27FC236}">
                <a16:creationId xmlns:a16="http://schemas.microsoft.com/office/drawing/2014/main" id="{FFAEB277-50BD-E030-AA13-444D4E902A84}"/>
              </a:ext>
            </a:extLst>
          </p:cNvPr>
          <p:cNvSpPr txBox="1"/>
          <p:nvPr/>
        </p:nvSpPr>
        <p:spPr>
          <a:xfrm>
            <a:off x="2039471" y="427849"/>
            <a:ext cx="8113058" cy="367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pl-PL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Kiermasz Wielkanocny 2026</a:t>
            </a:r>
          </a:p>
        </p:txBody>
      </p:sp>
      <p:pic>
        <p:nvPicPr>
          <p:cNvPr id="2" name="Obraz 1">
            <a:extLst>
              <a:ext uri="{FF2B5EF4-FFF2-40B4-BE49-F238E27FC236}">
                <a16:creationId xmlns:a16="http://schemas.microsoft.com/office/drawing/2014/main" id="{20211F6A-3CBA-6D12-185E-19EE7D2B9E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42" y="1332823"/>
            <a:ext cx="5142606" cy="4778505"/>
          </a:xfrm>
          <a:prstGeom prst="rect">
            <a:avLst/>
          </a:prstGeom>
        </p:spPr>
      </p:pic>
      <p:pic>
        <p:nvPicPr>
          <p:cNvPr id="3" name="Obraz 2">
            <a:extLst>
              <a:ext uri="{FF2B5EF4-FFF2-40B4-BE49-F238E27FC236}">
                <a16:creationId xmlns:a16="http://schemas.microsoft.com/office/drawing/2014/main" id="{C14C2498-0AF4-FC30-5A25-33E3F5CEBF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40400" y="1362634"/>
            <a:ext cx="6331590" cy="47486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93644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40000"/>
                <a:lumOff val="60000"/>
              </a:schemeClr>
            </a:gs>
            <a:gs pos="46000">
              <a:schemeClr val="accent1">
                <a:lumMod val="95000"/>
                <a:lumOff val="5000"/>
              </a:schemeClr>
            </a:gs>
            <a:gs pos="100000">
              <a:schemeClr val="accent1">
                <a:lumMod val="60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257BFD5-81AB-9110-FE88-5EC3914156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ela 3">
            <a:extLst>
              <a:ext uri="{FF2B5EF4-FFF2-40B4-BE49-F238E27FC236}">
                <a16:creationId xmlns:a16="http://schemas.microsoft.com/office/drawing/2014/main" id="{7CED5088-021C-2B06-B118-D6328CA3B3C2}"/>
              </a:ext>
            </a:extLst>
          </p:cNvPr>
          <p:cNvGraphicFramePr>
            <a:graphicFrameLocks noGrp="1"/>
          </p:cNvGraphicFramePr>
          <p:nvPr/>
        </p:nvGraphicFramePr>
        <p:xfrm>
          <a:off x="0" y="6435306"/>
          <a:ext cx="12192000" cy="4226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0">
                  <a:extLst>
                    <a:ext uri="{9D8B030D-6E8A-4147-A177-3AD203B41FA5}">
                      <a16:colId xmlns:a16="http://schemas.microsoft.com/office/drawing/2014/main" val="2927482016"/>
                    </a:ext>
                  </a:extLst>
                </a:gridCol>
              </a:tblGrid>
              <a:tr h="42269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l-PL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</a:txBody>
                  <a:tcPr>
                    <a:solidFill>
                      <a:srgbClr val="009A4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4479650"/>
                  </a:ext>
                </a:extLst>
              </a:tr>
            </a:tbl>
          </a:graphicData>
        </a:graphic>
      </p:graphicFrame>
      <p:pic>
        <p:nvPicPr>
          <p:cNvPr id="8" name="Obraz 7">
            <a:extLst>
              <a:ext uri="{FF2B5EF4-FFF2-40B4-BE49-F238E27FC236}">
                <a16:creationId xmlns:a16="http://schemas.microsoft.com/office/drawing/2014/main" id="{76926D74-AAEA-5C68-8CB9-83FC0817D8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572" y="273203"/>
            <a:ext cx="774259" cy="932769"/>
          </a:xfrm>
          <a:prstGeom prst="rect">
            <a:avLst/>
          </a:prstGeom>
        </p:spPr>
      </p:pic>
      <p:sp>
        <p:nvSpPr>
          <p:cNvPr id="7" name="pole tekstowe 6">
            <a:extLst>
              <a:ext uri="{FF2B5EF4-FFF2-40B4-BE49-F238E27FC236}">
                <a16:creationId xmlns:a16="http://schemas.microsoft.com/office/drawing/2014/main" id="{E518C358-F121-4385-B829-5370C30FADDE}"/>
              </a:ext>
            </a:extLst>
          </p:cNvPr>
          <p:cNvSpPr txBox="1"/>
          <p:nvPr/>
        </p:nvSpPr>
        <p:spPr>
          <a:xfrm>
            <a:off x="2039471" y="427849"/>
            <a:ext cx="8113058" cy="367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pl-PL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Kiermasz Wielkanocny 2026</a:t>
            </a:r>
          </a:p>
        </p:txBody>
      </p:sp>
      <p:pic>
        <p:nvPicPr>
          <p:cNvPr id="5" name="Obraz 4">
            <a:extLst>
              <a:ext uri="{FF2B5EF4-FFF2-40B4-BE49-F238E27FC236}">
                <a16:creationId xmlns:a16="http://schemas.microsoft.com/office/drawing/2014/main" id="{2576022A-C6B6-81D5-4D9C-0FD60F208F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5555" y="1407459"/>
            <a:ext cx="5503574" cy="4127680"/>
          </a:xfrm>
          <a:prstGeom prst="rect">
            <a:avLst/>
          </a:prstGeom>
        </p:spPr>
      </p:pic>
      <p:pic>
        <p:nvPicPr>
          <p:cNvPr id="6" name="Obraz 5">
            <a:extLst>
              <a:ext uri="{FF2B5EF4-FFF2-40B4-BE49-F238E27FC236}">
                <a16:creationId xmlns:a16="http://schemas.microsoft.com/office/drawing/2014/main" id="{DFA3770F-00FC-3EDE-845D-11357F2AF7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51602" y="1407459"/>
            <a:ext cx="6081008" cy="42044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54423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40000"/>
                <a:lumOff val="60000"/>
              </a:schemeClr>
            </a:gs>
            <a:gs pos="46000">
              <a:schemeClr val="accent1">
                <a:lumMod val="95000"/>
                <a:lumOff val="5000"/>
              </a:schemeClr>
            </a:gs>
            <a:gs pos="100000">
              <a:schemeClr val="accent1">
                <a:lumMod val="60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0235AAC-B297-89E1-3860-23E7B23ABC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ela 3">
            <a:extLst>
              <a:ext uri="{FF2B5EF4-FFF2-40B4-BE49-F238E27FC236}">
                <a16:creationId xmlns:a16="http://schemas.microsoft.com/office/drawing/2014/main" id="{1891D0BB-10EF-403B-FE39-5AFCA376095D}"/>
              </a:ext>
            </a:extLst>
          </p:cNvPr>
          <p:cNvGraphicFramePr>
            <a:graphicFrameLocks noGrp="1"/>
          </p:cNvGraphicFramePr>
          <p:nvPr/>
        </p:nvGraphicFramePr>
        <p:xfrm>
          <a:off x="0" y="6435306"/>
          <a:ext cx="12192000" cy="4226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0">
                  <a:extLst>
                    <a:ext uri="{9D8B030D-6E8A-4147-A177-3AD203B41FA5}">
                      <a16:colId xmlns:a16="http://schemas.microsoft.com/office/drawing/2014/main" val="2927482016"/>
                    </a:ext>
                  </a:extLst>
                </a:gridCol>
              </a:tblGrid>
              <a:tr h="42269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l-PL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</a:txBody>
                  <a:tcPr>
                    <a:solidFill>
                      <a:srgbClr val="009A4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4479650"/>
                  </a:ext>
                </a:extLst>
              </a:tr>
            </a:tbl>
          </a:graphicData>
        </a:graphic>
      </p:graphicFrame>
      <p:pic>
        <p:nvPicPr>
          <p:cNvPr id="8" name="Obraz 7">
            <a:extLst>
              <a:ext uri="{FF2B5EF4-FFF2-40B4-BE49-F238E27FC236}">
                <a16:creationId xmlns:a16="http://schemas.microsoft.com/office/drawing/2014/main" id="{E4E02492-278D-8F31-CC10-D537FB772E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572" y="273203"/>
            <a:ext cx="774259" cy="932769"/>
          </a:xfrm>
          <a:prstGeom prst="rect">
            <a:avLst/>
          </a:prstGeom>
        </p:spPr>
      </p:pic>
      <p:sp>
        <p:nvSpPr>
          <p:cNvPr id="7" name="pole tekstowe 6">
            <a:extLst>
              <a:ext uri="{FF2B5EF4-FFF2-40B4-BE49-F238E27FC236}">
                <a16:creationId xmlns:a16="http://schemas.microsoft.com/office/drawing/2014/main" id="{60D6DF7A-7B8A-8110-42B8-5DAE478DA046}"/>
              </a:ext>
            </a:extLst>
          </p:cNvPr>
          <p:cNvSpPr txBox="1"/>
          <p:nvPr/>
        </p:nvSpPr>
        <p:spPr>
          <a:xfrm>
            <a:off x="2039471" y="427849"/>
            <a:ext cx="8113058" cy="367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pl-PL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Kiermasz Wielkanocny 2026</a:t>
            </a:r>
          </a:p>
        </p:txBody>
      </p:sp>
      <p:pic>
        <p:nvPicPr>
          <p:cNvPr id="2" name="Obraz 1">
            <a:extLst>
              <a:ext uri="{FF2B5EF4-FFF2-40B4-BE49-F238E27FC236}">
                <a16:creationId xmlns:a16="http://schemas.microsoft.com/office/drawing/2014/main" id="{7BD8796E-5D5E-A098-FA85-D7112D6351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84440" y="862677"/>
            <a:ext cx="8679193" cy="5505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72054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40000"/>
                <a:lumOff val="60000"/>
              </a:schemeClr>
            </a:gs>
            <a:gs pos="46000">
              <a:schemeClr val="accent1">
                <a:lumMod val="95000"/>
                <a:lumOff val="5000"/>
              </a:schemeClr>
            </a:gs>
            <a:gs pos="100000">
              <a:schemeClr val="accent1">
                <a:lumMod val="60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DE8DCD1-3B06-5FF2-D93A-FC0C26DDA3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ela 3">
            <a:extLst>
              <a:ext uri="{FF2B5EF4-FFF2-40B4-BE49-F238E27FC236}">
                <a16:creationId xmlns:a16="http://schemas.microsoft.com/office/drawing/2014/main" id="{3841875D-159B-4EFB-0816-74EDCEDAF560}"/>
              </a:ext>
            </a:extLst>
          </p:cNvPr>
          <p:cNvGraphicFramePr>
            <a:graphicFrameLocks noGrp="1"/>
          </p:cNvGraphicFramePr>
          <p:nvPr/>
        </p:nvGraphicFramePr>
        <p:xfrm>
          <a:off x="0" y="6435306"/>
          <a:ext cx="12192000" cy="4226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0">
                  <a:extLst>
                    <a:ext uri="{9D8B030D-6E8A-4147-A177-3AD203B41FA5}">
                      <a16:colId xmlns:a16="http://schemas.microsoft.com/office/drawing/2014/main" val="2927482016"/>
                    </a:ext>
                  </a:extLst>
                </a:gridCol>
              </a:tblGrid>
              <a:tr h="42269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l-PL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</a:txBody>
                  <a:tcPr>
                    <a:solidFill>
                      <a:srgbClr val="009A4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4479650"/>
                  </a:ext>
                </a:extLst>
              </a:tr>
            </a:tbl>
          </a:graphicData>
        </a:graphic>
      </p:graphicFrame>
      <p:pic>
        <p:nvPicPr>
          <p:cNvPr id="8" name="Obraz 7">
            <a:extLst>
              <a:ext uri="{FF2B5EF4-FFF2-40B4-BE49-F238E27FC236}">
                <a16:creationId xmlns:a16="http://schemas.microsoft.com/office/drawing/2014/main" id="{CDCED76B-EF04-1E3F-D26B-BE32E39FDD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572" y="273203"/>
            <a:ext cx="774259" cy="932769"/>
          </a:xfrm>
          <a:prstGeom prst="rect">
            <a:avLst/>
          </a:prstGeom>
        </p:spPr>
      </p:pic>
      <p:sp>
        <p:nvSpPr>
          <p:cNvPr id="7" name="pole tekstowe 6">
            <a:extLst>
              <a:ext uri="{FF2B5EF4-FFF2-40B4-BE49-F238E27FC236}">
                <a16:creationId xmlns:a16="http://schemas.microsoft.com/office/drawing/2014/main" id="{25313676-4DD5-DE1A-9E1E-FA6DB456B052}"/>
              </a:ext>
            </a:extLst>
          </p:cNvPr>
          <p:cNvSpPr txBox="1"/>
          <p:nvPr/>
        </p:nvSpPr>
        <p:spPr>
          <a:xfrm>
            <a:off x="2039471" y="427849"/>
            <a:ext cx="8113058" cy="367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pl-PL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Kiermasz Wielkanocny 2026</a:t>
            </a:r>
          </a:p>
        </p:txBody>
      </p:sp>
      <p:pic>
        <p:nvPicPr>
          <p:cNvPr id="3" name="Obraz 2">
            <a:extLst>
              <a:ext uri="{FF2B5EF4-FFF2-40B4-BE49-F238E27FC236}">
                <a16:creationId xmlns:a16="http://schemas.microsoft.com/office/drawing/2014/main" id="{47B9EEC3-0C30-12A5-B5EC-8B9298A669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202" y="1471066"/>
            <a:ext cx="5721798" cy="4158770"/>
          </a:xfrm>
          <a:prstGeom prst="rect">
            <a:avLst/>
          </a:prstGeom>
        </p:spPr>
      </p:pic>
      <p:pic>
        <p:nvPicPr>
          <p:cNvPr id="5" name="Obraz 4">
            <a:extLst>
              <a:ext uri="{FF2B5EF4-FFF2-40B4-BE49-F238E27FC236}">
                <a16:creationId xmlns:a16="http://schemas.microsoft.com/office/drawing/2014/main" id="{B3BF9320-E131-7475-A63A-5AD2677CEC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1883" y="1471066"/>
            <a:ext cx="5758729" cy="4158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34738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40000"/>
                <a:lumOff val="60000"/>
              </a:schemeClr>
            </a:gs>
            <a:gs pos="46000">
              <a:schemeClr val="accent1">
                <a:lumMod val="95000"/>
                <a:lumOff val="5000"/>
              </a:schemeClr>
            </a:gs>
            <a:gs pos="100000">
              <a:schemeClr val="accent1">
                <a:lumMod val="60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110363B-A6C0-59AF-1B96-3CDA73D4A4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ela 3">
            <a:extLst>
              <a:ext uri="{FF2B5EF4-FFF2-40B4-BE49-F238E27FC236}">
                <a16:creationId xmlns:a16="http://schemas.microsoft.com/office/drawing/2014/main" id="{9C2AD2A7-8457-C916-7576-3CD437FF9B40}"/>
              </a:ext>
            </a:extLst>
          </p:cNvPr>
          <p:cNvGraphicFramePr>
            <a:graphicFrameLocks noGrp="1"/>
          </p:cNvGraphicFramePr>
          <p:nvPr/>
        </p:nvGraphicFramePr>
        <p:xfrm>
          <a:off x="0" y="6435306"/>
          <a:ext cx="12192000" cy="4226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0">
                  <a:extLst>
                    <a:ext uri="{9D8B030D-6E8A-4147-A177-3AD203B41FA5}">
                      <a16:colId xmlns:a16="http://schemas.microsoft.com/office/drawing/2014/main" val="2927482016"/>
                    </a:ext>
                  </a:extLst>
                </a:gridCol>
              </a:tblGrid>
              <a:tr h="42269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l-PL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</a:txBody>
                  <a:tcPr>
                    <a:solidFill>
                      <a:srgbClr val="009A4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4479650"/>
                  </a:ext>
                </a:extLst>
              </a:tr>
            </a:tbl>
          </a:graphicData>
        </a:graphic>
      </p:graphicFrame>
      <p:pic>
        <p:nvPicPr>
          <p:cNvPr id="8" name="Obraz 7">
            <a:extLst>
              <a:ext uri="{FF2B5EF4-FFF2-40B4-BE49-F238E27FC236}">
                <a16:creationId xmlns:a16="http://schemas.microsoft.com/office/drawing/2014/main" id="{2907931D-130E-87A1-A0F2-9C1A131784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572" y="273203"/>
            <a:ext cx="774259" cy="932769"/>
          </a:xfrm>
          <a:prstGeom prst="rect">
            <a:avLst/>
          </a:prstGeom>
        </p:spPr>
      </p:pic>
      <p:sp>
        <p:nvSpPr>
          <p:cNvPr id="7" name="pole tekstowe 6">
            <a:extLst>
              <a:ext uri="{FF2B5EF4-FFF2-40B4-BE49-F238E27FC236}">
                <a16:creationId xmlns:a16="http://schemas.microsoft.com/office/drawing/2014/main" id="{EEE433E1-E6AE-572D-3EE2-BDC02A095187}"/>
              </a:ext>
            </a:extLst>
          </p:cNvPr>
          <p:cNvSpPr txBox="1"/>
          <p:nvPr/>
        </p:nvSpPr>
        <p:spPr>
          <a:xfrm>
            <a:off x="2039471" y="427849"/>
            <a:ext cx="8113058" cy="367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pl-PL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Kiermasz Wielkanocny 2026</a:t>
            </a:r>
          </a:p>
        </p:txBody>
      </p:sp>
      <p:pic>
        <p:nvPicPr>
          <p:cNvPr id="2" name="Obraz 1">
            <a:extLst>
              <a:ext uri="{FF2B5EF4-FFF2-40B4-BE49-F238E27FC236}">
                <a16:creationId xmlns:a16="http://schemas.microsoft.com/office/drawing/2014/main" id="{CBF4856F-9601-AE39-E676-2A0C50C59B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298" y="1353944"/>
            <a:ext cx="6006422" cy="4522483"/>
          </a:xfrm>
          <a:prstGeom prst="rect">
            <a:avLst/>
          </a:prstGeom>
        </p:spPr>
      </p:pic>
      <p:pic>
        <p:nvPicPr>
          <p:cNvPr id="6" name="Obraz 5">
            <a:extLst>
              <a:ext uri="{FF2B5EF4-FFF2-40B4-BE49-F238E27FC236}">
                <a16:creationId xmlns:a16="http://schemas.microsoft.com/office/drawing/2014/main" id="{F56AF48F-5F87-B279-C1F0-8F572DF8C3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0445" y="905887"/>
            <a:ext cx="3842245" cy="5122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54230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40000"/>
                <a:lumOff val="60000"/>
              </a:schemeClr>
            </a:gs>
            <a:gs pos="46000">
              <a:schemeClr val="accent1">
                <a:lumMod val="95000"/>
                <a:lumOff val="5000"/>
              </a:schemeClr>
            </a:gs>
            <a:gs pos="100000">
              <a:schemeClr val="accent1">
                <a:lumMod val="60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4F15612-B059-4DC2-3028-8A1749DD12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ela 3">
            <a:extLst>
              <a:ext uri="{FF2B5EF4-FFF2-40B4-BE49-F238E27FC236}">
                <a16:creationId xmlns:a16="http://schemas.microsoft.com/office/drawing/2014/main" id="{359CFB8D-1584-2E12-2024-8D3E7C0C49C6}"/>
              </a:ext>
            </a:extLst>
          </p:cNvPr>
          <p:cNvGraphicFramePr>
            <a:graphicFrameLocks noGrp="1"/>
          </p:cNvGraphicFramePr>
          <p:nvPr/>
        </p:nvGraphicFramePr>
        <p:xfrm>
          <a:off x="0" y="6435306"/>
          <a:ext cx="12192000" cy="4226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0">
                  <a:extLst>
                    <a:ext uri="{9D8B030D-6E8A-4147-A177-3AD203B41FA5}">
                      <a16:colId xmlns:a16="http://schemas.microsoft.com/office/drawing/2014/main" val="2927482016"/>
                    </a:ext>
                  </a:extLst>
                </a:gridCol>
              </a:tblGrid>
              <a:tr h="42269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l-PL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</a:txBody>
                  <a:tcPr>
                    <a:solidFill>
                      <a:srgbClr val="009A4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4479650"/>
                  </a:ext>
                </a:extLst>
              </a:tr>
            </a:tbl>
          </a:graphicData>
        </a:graphic>
      </p:graphicFrame>
      <p:pic>
        <p:nvPicPr>
          <p:cNvPr id="8" name="Obraz 7">
            <a:extLst>
              <a:ext uri="{FF2B5EF4-FFF2-40B4-BE49-F238E27FC236}">
                <a16:creationId xmlns:a16="http://schemas.microsoft.com/office/drawing/2014/main" id="{087141A5-0456-E47C-E56A-B60BA6C380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572" y="273203"/>
            <a:ext cx="774259" cy="932769"/>
          </a:xfrm>
          <a:prstGeom prst="rect">
            <a:avLst/>
          </a:prstGeom>
        </p:spPr>
      </p:pic>
      <p:sp>
        <p:nvSpPr>
          <p:cNvPr id="7" name="pole tekstowe 6">
            <a:extLst>
              <a:ext uri="{FF2B5EF4-FFF2-40B4-BE49-F238E27FC236}">
                <a16:creationId xmlns:a16="http://schemas.microsoft.com/office/drawing/2014/main" id="{FDFE4F52-3C5C-5D8A-8397-60F024D85427}"/>
              </a:ext>
            </a:extLst>
          </p:cNvPr>
          <p:cNvSpPr txBox="1"/>
          <p:nvPr/>
        </p:nvSpPr>
        <p:spPr>
          <a:xfrm>
            <a:off x="2039471" y="427849"/>
            <a:ext cx="8113058" cy="367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pl-PL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Kiermasz Wielkanocny 2026</a:t>
            </a:r>
          </a:p>
        </p:txBody>
      </p:sp>
      <p:pic>
        <p:nvPicPr>
          <p:cNvPr id="3" name="Obraz 2">
            <a:extLst>
              <a:ext uri="{FF2B5EF4-FFF2-40B4-BE49-F238E27FC236}">
                <a16:creationId xmlns:a16="http://schemas.microsoft.com/office/drawing/2014/main" id="{C0E619EB-6802-2FA5-3B81-B90AE4F7DA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8729" y="795065"/>
            <a:ext cx="7704696" cy="5503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7462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40000"/>
                <a:lumOff val="60000"/>
              </a:schemeClr>
            </a:gs>
            <a:gs pos="46000">
              <a:schemeClr val="accent1">
                <a:lumMod val="95000"/>
                <a:lumOff val="5000"/>
              </a:schemeClr>
            </a:gs>
            <a:gs pos="100000">
              <a:schemeClr val="accent1">
                <a:lumMod val="60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FFDFBB1-DB7C-B982-4A51-8E6E265F38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ela 3">
            <a:extLst>
              <a:ext uri="{FF2B5EF4-FFF2-40B4-BE49-F238E27FC236}">
                <a16:creationId xmlns:a16="http://schemas.microsoft.com/office/drawing/2014/main" id="{A0B493FC-1D75-9971-DF3A-194590D13327}"/>
              </a:ext>
            </a:extLst>
          </p:cNvPr>
          <p:cNvGraphicFramePr>
            <a:graphicFrameLocks noGrp="1"/>
          </p:cNvGraphicFramePr>
          <p:nvPr/>
        </p:nvGraphicFramePr>
        <p:xfrm>
          <a:off x="0" y="6435306"/>
          <a:ext cx="12192000" cy="4226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0">
                  <a:extLst>
                    <a:ext uri="{9D8B030D-6E8A-4147-A177-3AD203B41FA5}">
                      <a16:colId xmlns:a16="http://schemas.microsoft.com/office/drawing/2014/main" val="2927482016"/>
                    </a:ext>
                  </a:extLst>
                </a:gridCol>
              </a:tblGrid>
              <a:tr h="42269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l-PL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</a:txBody>
                  <a:tcPr>
                    <a:solidFill>
                      <a:srgbClr val="009A4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4479650"/>
                  </a:ext>
                </a:extLst>
              </a:tr>
            </a:tbl>
          </a:graphicData>
        </a:graphic>
      </p:graphicFrame>
      <p:pic>
        <p:nvPicPr>
          <p:cNvPr id="8" name="Obraz 7">
            <a:extLst>
              <a:ext uri="{FF2B5EF4-FFF2-40B4-BE49-F238E27FC236}">
                <a16:creationId xmlns:a16="http://schemas.microsoft.com/office/drawing/2014/main" id="{BCEA5414-37F0-C562-C5A6-F735207DC4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572" y="273203"/>
            <a:ext cx="774259" cy="932769"/>
          </a:xfrm>
          <a:prstGeom prst="rect">
            <a:avLst/>
          </a:prstGeom>
        </p:spPr>
      </p:pic>
      <p:sp>
        <p:nvSpPr>
          <p:cNvPr id="7" name="pole tekstowe 6">
            <a:extLst>
              <a:ext uri="{FF2B5EF4-FFF2-40B4-BE49-F238E27FC236}">
                <a16:creationId xmlns:a16="http://schemas.microsoft.com/office/drawing/2014/main" id="{9CF57BEE-E3C3-DD35-9636-C09A3C03F3E9}"/>
              </a:ext>
            </a:extLst>
          </p:cNvPr>
          <p:cNvSpPr txBox="1"/>
          <p:nvPr/>
        </p:nvSpPr>
        <p:spPr>
          <a:xfrm>
            <a:off x="2039471" y="311738"/>
            <a:ext cx="8113058" cy="367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pl-PL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Kiermasz Wielkanocny 2026</a:t>
            </a:r>
          </a:p>
        </p:txBody>
      </p:sp>
      <p:pic>
        <p:nvPicPr>
          <p:cNvPr id="1026" name="Picture 2" descr="Może być zdjęciem przedstawiającym tłum i tekst">
            <a:extLst>
              <a:ext uri="{FF2B5EF4-FFF2-40B4-BE49-F238E27FC236}">
                <a16:creationId xmlns:a16="http://schemas.microsoft.com/office/drawing/2014/main" id="{CA700901-0D0F-0B6C-9356-DF990B5D6B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775" y="739587"/>
            <a:ext cx="8456754" cy="5635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36274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40000"/>
                <a:lumOff val="60000"/>
              </a:schemeClr>
            </a:gs>
            <a:gs pos="46000">
              <a:schemeClr val="accent1">
                <a:lumMod val="95000"/>
                <a:lumOff val="5000"/>
              </a:schemeClr>
            </a:gs>
            <a:gs pos="100000">
              <a:schemeClr val="accent1">
                <a:lumMod val="60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B78F584-3B29-8C71-7979-8FFC014DA7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ela 3">
            <a:extLst>
              <a:ext uri="{FF2B5EF4-FFF2-40B4-BE49-F238E27FC236}">
                <a16:creationId xmlns:a16="http://schemas.microsoft.com/office/drawing/2014/main" id="{07048533-12D7-D635-EC66-E173C4BF3C69}"/>
              </a:ext>
            </a:extLst>
          </p:cNvPr>
          <p:cNvGraphicFramePr>
            <a:graphicFrameLocks noGrp="1"/>
          </p:cNvGraphicFramePr>
          <p:nvPr/>
        </p:nvGraphicFramePr>
        <p:xfrm>
          <a:off x="0" y="6435306"/>
          <a:ext cx="12192000" cy="4226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0">
                  <a:extLst>
                    <a:ext uri="{9D8B030D-6E8A-4147-A177-3AD203B41FA5}">
                      <a16:colId xmlns:a16="http://schemas.microsoft.com/office/drawing/2014/main" val="2927482016"/>
                    </a:ext>
                  </a:extLst>
                </a:gridCol>
              </a:tblGrid>
              <a:tr h="42269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l-PL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</a:txBody>
                  <a:tcPr>
                    <a:solidFill>
                      <a:srgbClr val="009A4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4479650"/>
                  </a:ext>
                </a:extLst>
              </a:tr>
            </a:tbl>
          </a:graphicData>
        </a:graphic>
      </p:graphicFrame>
      <p:pic>
        <p:nvPicPr>
          <p:cNvPr id="8" name="Obraz 7">
            <a:extLst>
              <a:ext uri="{FF2B5EF4-FFF2-40B4-BE49-F238E27FC236}">
                <a16:creationId xmlns:a16="http://schemas.microsoft.com/office/drawing/2014/main" id="{CE819725-6D7E-1553-D6E1-792722E2D3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572" y="273203"/>
            <a:ext cx="774259" cy="932769"/>
          </a:xfrm>
          <a:prstGeom prst="rect">
            <a:avLst/>
          </a:prstGeom>
        </p:spPr>
      </p:pic>
      <p:sp>
        <p:nvSpPr>
          <p:cNvPr id="7" name="pole tekstowe 6">
            <a:extLst>
              <a:ext uri="{FF2B5EF4-FFF2-40B4-BE49-F238E27FC236}">
                <a16:creationId xmlns:a16="http://schemas.microsoft.com/office/drawing/2014/main" id="{0882F3D9-F5C9-F38F-AD1C-A2835FF9310E}"/>
              </a:ext>
            </a:extLst>
          </p:cNvPr>
          <p:cNvSpPr txBox="1"/>
          <p:nvPr/>
        </p:nvSpPr>
        <p:spPr>
          <a:xfrm>
            <a:off x="2039471" y="311738"/>
            <a:ext cx="8341658" cy="7661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pl-PL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Śniadanie Wielkanocne w Środowiskowym Domu Samopomocy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pl-PL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w Bieganowie</a:t>
            </a:r>
          </a:p>
        </p:txBody>
      </p:sp>
      <p:pic>
        <p:nvPicPr>
          <p:cNvPr id="2" name="Obraz 1">
            <a:extLst>
              <a:ext uri="{FF2B5EF4-FFF2-40B4-BE49-F238E27FC236}">
                <a16:creationId xmlns:a16="http://schemas.microsoft.com/office/drawing/2014/main" id="{1BD11D4D-E009-5337-C701-C292B52F71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3065" y="1077910"/>
            <a:ext cx="8038057" cy="5357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75951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40000"/>
                <a:lumOff val="60000"/>
              </a:schemeClr>
            </a:gs>
            <a:gs pos="46000">
              <a:schemeClr val="accent1">
                <a:lumMod val="95000"/>
                <a:lumOff val="5000"/>
              </a:schemeClr>
            </a:gs>
            <a:gs pos="100000">
              <a:schemeClr val="accent1">
                <a:lumMod val="60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B0C1366-6E43-D706-5924-C11ACD4A93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ela 3">
            <a:extLst>
              <a:ext uri="{FF2B5EF4-FFF2-40B4-BE49-F238E27FC236}">
                <a16:creationId xmlns:a16="http://schemas.microsoft.com/office/drawing/2014/main" id="{0C4030B4-ECB1-784F-55F6-4371C29E9096}"/>
              </a:ext>
            </a:extLst>
          </p:cNvPr>
          <p:cNvGraphicFramePr>
            <a:graphicFrameLocks noGrp="1"/>
          </p:cNvGraphicFramePr>
          <p:nvPr/>
        </p:nvGraphicFramePr>
        <p:xfrm>
          <a:off x="0" y="6435306"/>
          <a:ext cx="12192000" cy="4226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0">
                  <a:extLst>
                    <a:ext uri="{9D8B030D-6E8A-4147-A177-3AD203B41FA5}">
                      <a16:colId xmlns:a16="http://schemas.microsoft.com/office/drawing/2014/main" val="2927482016"/>
                    </a:ext>
                  </a:extLst>
                </a:gridCol>
              </a:tblGrid>
              <a:tr h="42269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l-PL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</a:txBody>
                  <a:tcPr>
                    <a:solidFill>
                      <a:srgbClr val="009A4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4479650"/>
                  </a:ext>
                </a:extLst>
              </a:tr>
            </a:tbl>
          </a:graphicData>
        </a:graphic>
      </p:graphicFrame>
      <p:pic>
        <p:nvPicPr>
          <p:cNvPr id="8" name="Obraz 7">
            <a:extLst>
              <a:ext uri="{FF2B5EF4-FFF2-40B4-BE49-F238E27FC236}">
                <a16:creationId xmlns:a16="http://schemas.microsoft.com/office/drawing/2014/main" id="{D0D35238-DC81-A024-73CC-95E9D69DE3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572" y="273203"/>
            <a:ext cx="774259" cy="932769"/>
          </a:xfrm>
          <a:prstGeom prst="rect">
            <a:avLst/>
          </a:prstGeom>
        </p:spPr>
      </p:pic>
      <p:sp>
        <p:nvSpPr>
          <p:cNvPr id="7" name="pole tekstowe 6">
            <a:extLst>
              <a:ext uri="{FF2B5EF4-FFF2-40B4-BE49-F238E27FC236}">
                <a16:creationId xmlns:a16="http://schemas.microsoft.com/office/drawing/2014/main" id="{D6C53E77-38F6-85B7-450E-8AECC8EF27F8}"/>
              </a:ext>
            </a:extLst>
          </p:cNvPr>
          <p:cNvSpPr txBox="1"/>
          <p:nvPr/>
        </p:nvSpPr>
        <p:spPr>
          <a:xfrm>
            <a:off x="2039471" y="311738"/>
            <a:ext cx="8341658" cy="7661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pl-PL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Śniadanie Wielkanocne w Środowiskowym Domu Samopomocy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pl-PL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w Bieganowie</a:t>
            </a:r>
          </a:p>
        </p:txBody>
      </p:sp>
      <p:pic>
        <p:nvPicPr>
          <p:cNvPr id="2050" name="Picture 2" descr="Może być zdjęciem przedstawiającym co najmniej jedna osoba">
            <a:extLst>
              <a:ext uri="{FF2B5EF4-FFF2-40B4-BE49-F238E27FC236}">
                <a16:creationId xmlns:a16="http://schemas.microsoft.com/office/drawing/2014/main" id="{0347CCF6-0608-5474-5973-88B635CA81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8029" y="1077910"/>
            <a:ext cx="7834500" cy="5221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49002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40000"/>
                <a:lumOff val="60000"/>
              </a:schemeClr>
            </a:gs>
            <a:gs pos="46000">
              <a:schemeClr val="accent1">
                <a:lumMod val="95000"/>
                <a:lumOff val="5000"/>
              </a:schemeClr>
            </a:gs>
            <a:gs pos="100000">
              <a:schemeClr val="accent1">
                <a:lumMod val="60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5F6A66F-40AB-5B60-1A69-735636996B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ela 3">
            <a:extLst>
              <a:ext uri="{FF2B5EF4-FFF2-40B4-BE49-F238E27FC236}">
                <a16:creationId xmlns:a16="http://schemas.microsoft.com/office/drawing/2014/main" id="{E5188D5A-F099-8163-EA4D-21F856281F53}"/>
              </a:ext>
            </a:extLst>
          </p:cNvPr>
          <p:cNvGraphicFramePr>
            <a:graphicFrameLocks noGrp="1"/>
          </p:cNvGraphicFramePr>
          <p:nvPr/>
        </p:nvGraphicFramePr>
        <p:xfrm>
          <a:off x="0" y="6435306"/>
          <a:ext cx="12192000" cy="4226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0">
                  <a:extLst>
                    <a:ext uri="{9D8B030D-6E8A-4147-A177-3AD203B41FA5}">
                      <a16:colId xmlns:a16="http://schemas.microsoft.com/office/drawing/2014/main" val="2927482016"/>
                    </a:ext>
                  </a:extLst>
                </a:gridCol>
              </a:tblGrid>
              <a:tr h="42269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l-PL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</a:txBody>
                  <a:tcPr>
                    <a:solidFill>
                      <a:srgbClr val="009A4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4479650"/>
                  </a:ext>
                </a:extLst>
              </a:tr>
            </a:tbl>
          </a:graphicData>
        </a:graphic>
      </p:graphicFrame>
      <p:pic>
        <p:nvPicPr>
          <p:cNvPr id="8" name="Obraz 7">
            <a:extLst>
              <a:ext uri="{FF2B5EF4-FFF2-40B4-BE49-F238E27FC236}">
                <a16:creationId xmlns:a16="http://schemas.microsoft.com/office/drawing/2014/main" id="{659B5223-2077-4891-441A-11C0792818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572" y="273203"/>
            <a:ext cx="774259" cy="932769"/>
          </a:xfrm>
          <a:prstGeom prst="rect">
            <a:avLst/>
          </a:prstGeom>
        </p:spPr>
      </p:pic>
      <p:sp>
        <p:nvSpPr>
          <p:cNvPr id="7" name="pole tekstowe 6">
            <a:extLst>
              <a:ext uri="{FF2B5EF4-FFF2-40B4-BE49-F238E27FC236}">
                <a16:creationId xmlns:a16="http://schemas.microsoft.com/office/drawing/2014/main" id="{34CDDA44-E57C-CBDC-392D-C54523CCA438}"/>
              </a:ext>
            </a:extLst>
          </p:cNvPr>
          <p:cNvSpPr txBox="1"/>
          <p:nvPr/>
        </p:nvSpPr>
        <p:spPr>
          <a:xfrm>
            <a:off x="2039471" y="311738"/>
            <a:ext cx="8341658" cy="7661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pl-PL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Śniadanie Wielkanocne w Środowiskowym Domu Samopomocy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pl-PL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w Bieganowie</a:t>
            </a:r>
          </a:p>
        </p:txBody>
      </p:sp>
      <p:pic>
        <p:nvPicPr>
          <p:cNvPr id="3074" name="Picture 2" descr="Może być zdjęciem przedstawiającym tabela i tekst „JEDENZ PIECIU PROWADZACA”">
            <a:extLst>
              <a:ext uri="{FF2B5EF4-FFF2-40B4-BE49-F238E27FC236}">
                <a16:creationId xmlns:a16="http://schemas.microsoft.com/office/drawing/2014/main" id="{00D2225E-BD15-F54B-624C-0BBB029ED8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572" y="1461526"/>
            <a:ext cx="5509932" cy="4132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az 1">
            <a:extLst>
              <a:ext uri="{FF2B5EF4-FFF2-40B4-BE49-F238E27FC236}">
                <a16:creationId xmlns:a16="http://schemas.microsoft.com/office/drawing/2014/main" id="{9C044D71-8FB8-66B7-F7BF-1153E066BE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664" y="1461527"/>
            <a:ext cx="6092586" cy="4060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67590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40000"/>
                <a:lumOff val="60000"/>
              </a:schemeClr>
            </a:gs>
            <a:gs pos="46000">
              <a:schemeClr val="accent1">
                <a:lumMod val="95000"/>
                <a:lumOff val="5000"/>
              </a:schemeClr>
            </a:gs>
            <a:gs pos="100000">
              <a:schemeClr val="accent1">
                <a:lumMod val="60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0C3450A-F00D-0AF7-CDB5-8C0CBD4BD2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ela 3">
            <a:extLst>
              <a:ext uri="{FF2B5EF4-FFF2-40B4-BE49-F238E27FC236}">
                <a16:creationId xmlns:a16="http://schemas.microsoft.com/office/drawing/2014/main" id="{9F2FB2B2-3179-EAD5-46FC-05CF57EC0816}"/>
              </a:ext>
            </a:extLst>
          </p:cNvPr>
          <p:cNvGraphicFramePr>
            <a:graphicFrameLocks noGrp="1"/>
          </p:cNvGraphicFramePr>
          <p:nvPr/>
        </p:nvGraphicFramePr>
        <p:xfrm>
          <a:off x="0" y="6435306"/>
          <a:ext cx="12192000" cy="4226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0">
                  <a:extLst>
                    <a:ext uri="{9D8B030D-6E8A-4147-A177-3AD203B41FA5}">
                      <a16:colId xmlns:a16="http://schemas.microsoft.com/office/drawing/2014/main" val="2927482016"/>
                    </a:ext>
                  </a:extLst>
                </a:gridCol>
              </a:tblGrid>
              <a:tr h="42269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l-PL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</a:txBody>
                  <a:tcPr>
                    <a:solidFill>
                      <a:srgbClr val="009A4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4479650"/>
                  </a:ext>
                </a:extLst>
              </a:tr>
            </a:tbl>
          </a:graphicData>
        </a:graphic>
      </p:graphicFrame>
      <p:pic>
        <p:nvPicPr>
          <p:cNvPr id="8" name="Obraz 7">
            <a:extLst>
              <a:ext uri="{FF2B5EF4-FFF2-40B4-BE49-F238E27FC236}">
                <a16:creationId xmlns:a16="http://schemas.microsoft.com/office/drawing/2014/main" id="{6150A5D2-0336-2F6E-313C-768385ED55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572" y="273203"/>
            <a:ext cx="774259" cy="932769"/>
          </a:xfrm>
          <a:prstGeom prst="rect">
            <a:avLst/>
          </a:prstGeom>
        </p:spPr>
      </p:pic>
      <p:sp>
        <p:nvSpPr>
          <p:cNvPr id="7" name="pole tekstowe 6">
            <a:extLst>
              <a:ext uri="{FF2B5EF4-FFF2-40B4-BE49-F238E27FC236}">
                <a16:creationId xmlns:a16="http://schemas.microsoft.com/office/drawing/2014/main" id="{B705728D-7ED9-9B5D-677A-4112E84952E0}"/>
              </a:ext>
            </a:extLst>
          </p:cNvPr>
          <p:cNvSpPr txBox="1"/>
          <p:nvPr/>
        </p:nvSpPr>
        <p:spPr>
          <a:xfrm>
            <a:off x="2039471" y="311738"/>
            <a:ext cx="8341658" cy="367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pl-PL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Szkolenie pod hasłem „Bezpieczny i aktywny Senior”</a:t>
            </a:r>
          </a:p>
        </p:txBody>
      </p:sp>
      <p:pic>
        <p:nvPicPr>
          <p:cNvPr id="3" name="Obraz 2">
            <a:extLst>
              <a:ext uri="{FF2B5EF4-FFF2-40B4-BE49-F238E27FC236}">
                <a16:creationId xmlns:a16="http://schemas.microsoft.com/office/drawing/2014/main" id="{5B6BF4C5-5F3D-731E-9E46-F064258C02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996" y="1701941"/>
            <a:ext cx="5900092" cy="3984290"/>
          </a:xfrm>
          <a:prstGeom prst="rect">
            <a:avLst/>
          </a:prstGeom>
        </p:spPr>
      </p:pic>
      <p:pic>
        <p:nvPicPr>
          <p:cNvPr id="5" name="Obraz 4">
            <a:extLst>
              <a:ext uri="{FF2B5EF4-FFF2-40B4-BE49-F238E27FC236}">
                <a16:creationId xmlns:a16="http://schemas.microsoft.com/office/drawing/2014/main" id="{9ACDB713-7AA0-7675-21D0-994533310F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1453" y="1701941"/>
            <a:ext cx="5658686" cy="3984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785127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40000"/>
                <a:lumOff val="60000"/>
              </a:schemeClr>
            </a:gs>
            <a:gs pos="46000">
              <a:schemeClr val="accent1">
                <a:lumMod val="95000"/>
                <a:lumOff val="5000"/>
              </a:schemeClr>
            </a:gs>
            <a:gs pos="100000">
              <a:schemeClr val="accent1">
                <a:lumMod val="60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E3D5533-281C-0444-2440-9DB47DD597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ela 3">
            <a:extLst>
              <a:ext uri="{FF2B5EF4-FFF2-40B4-BE49-F238E27FC236}">
                <a16:creationId xmlns:a16="http://schemas.microsoft.com/office/drawing/2014/main" id="{C081BA21-3C6A-7452-C1F6-9186B409F957}"/>
              </a:ext>
            </a:extLst>
          </p:cNvPr>
          <p:cNvGraphicFramePr>
            <a:graphicFrameLocks noGrp="1"/>
          </p:cNvGraphicFramePr>
          <p:nvPr/>
        </p:nvGraphicFramePr>
        <p:xfrm>
          <a:off x="0" y="6435306"/>
          <a:ext cx="12192000" cy="4226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0">
                  <a:extLst>
                    <a:ext uri="{9D8B030D-6E8A-4147-A177-3AD203B41FA5}">
                      <a16:colId xmlns:a16="http://schemas.microsoft.com/office/drawing/2014/main" val="2927482016"/>
                    </a:ext>
                  </a:extLst>
                </a:gridCol>
              </a:tblGrid>
              <a:tr h="42269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l-PL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</a:txBody>
                  <a:tcPr>
                    <a:solidFill>
                      <a:srgbClr val="009A4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4479650"/>
                  </a:ext>
                </a:extLst>
              </a:tr>
            </a:tbl>
          </a:graphicData>
        </a:graphic>
      </p:graphicFrame>
      <p:pic>
        <p:nvPicPr>
          <p:cNvPr id="8" name="Obraz 7">
            <a:extLst>
              <a:ext uri="{FF2B5EF4-FFF2-40B4-BE49-F238E27FC236}">
                <a16:creationId xmlns:a16="http://schemas.microsoft.com/office/drawing/2014/main" id="{7E04D17D-40C7-FFF5-2799-978C5C847A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572" y="273203"/>
            <a:ext cx="774259" cy="932769"/>
          </a:xfrm>
          <a:prstGeom prst="rect">
            <a:avLst/>
          </a:prstGeom>
        </p:spPr>
      </p:pic>
      <p:sp>
        <p:nvSpPr>
          <p:cNvPr id="7" name="pole tekstowe 6">
            <a:extLst>
              <a:ext uri="{FF2B5EF4-FFF2-40B4-BE49-F238E27FC236}">
                <a16:creationId xmlns:a16="http://schemas.microsoft.com/office/drawing/2014/main" id="{A5E78D96-06AB-AF8E-9BFD-F697A4DCB402}"/>
              </a:ext>
            </a:extLst>
          </p:cNvPr>
          <p:cNvSpPr txBox="1"/>
          <p:nvPr/>
        </p:nvSpPr>
        <p:spPr>
          <a:xfrm>
            <a:off x="2039471" y="311738"/>
            <a:ext cx="8341658" cy="367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pl-PL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Szkolenie pod hasłem „Bezpieczny i aktywny Senior”</a:t>
            </a:r>
          </a:p>
        </p:txBody>
      </p:sp>
      <p:pic>
        <p:nvPicPr>
          <p:cNvPr id="2" name="Obraz 1">
            <a:extLst>
              <a:ext uri="{FF2B5EF4-FFF2-40B4-BE49-F238E27FC236}">
                <a16:creationId xmlns:a16="http://schemas.microsoft.com/office/drawing/2014/main" id="{6860BAE8-01C8-1ABE-B42B-E1121B91DD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1772" y="1496584"/>
            <a:ext cx="5850289" cy="3990651"/>
          </a:xfrm>
          <a:prstGeom prst="rect">
            <a:avLst/>
          </a:prstGeom>
        </p:spPr>
      </p:pic>
      <p:pic>
        <p:nvPicPr>
          <p:cNvPr id="6" name="Obraz 5">
            <a:extLst>
              <a:ext uri="{FF2B5EF4-FFF2-40B4-BE49-F238E27FC236}">
                <a16:creationId xmlns:a16="http://schemas.microsoft.com/office/drawing/2014/main" id="{A42002BE-84EE-01E9-BB1C-EA8E230898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0300" y="1496584"/>
            <a:ext cx="5796350" cy="3990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89209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40000"/>
                <a:lumOff val="60000"/>
              </a:schemeClr>
            </a:gs>
            <a:gs pos="46000">
              <a:schemeClr val="accent1">
                <a:lumMod val="95000"/>
                <a:lumOff val="5000"/>
              </a:schemeClr>
            </a:gs>
            <a:gs pos="100000">
              <a:schemeClr val="accent1">
                <a:lumMod val="60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5826821-E671-37AF-46C5-B83C7AC86F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ela 3">
            <a:extLst>
              <a:ext uri="{FF2B5EF4-FFF2-40B4-BE49-F238E27FC236}">
                <a16:creationId xmlns:a16="http://schemas.microsoft.com/office/drawing/2014/main" id="{32D1F9A3-8BA6-C65A-B8CD-F522D639CB9F}"/>
              </a:ext>
            </a:extLst>
          </p:cNvPr>
          <p:cNvGraphicFramePr>
            <a:graphicFrameLocks noGrp="1"/>
          </p:cNvGraphicFramePr>
          <p:nvPr/>
        </p:nvGraphicFramePr>
        <p:xfrm>
          <a:off x="0" y="6435306"/>
          <a:ext cx="12192000" cy="4226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0">
                  <a:extLst>
                    <a:ext uri="{9D8B030D-6E8A-4147-A177-3AD203B41FA5}">
                      <a16:colId xmlns:a16="http://schemas.microsoft.com/office/drawing/2014/main" val="2927482016"/>
                    </a:ext>
                  </a:extLst>
                </a:gridCol>
              </a:tblGrid>
              <a:tr h="42269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l-PL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</a:txBody>
                  <a:tcPr>
                    <a:solidFill>
                      <a:srgbClr val="009A4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4479650"/>
                  </a:ext>
                </a:extLst>
              </a:tr>
            </a:tbl>
          </a:graphicData>
        </a:graphic>
      </p:graphicFrame>
      <p:pic>
        <p:nvPicPr>
          <p:cNvPr id="8" name="Obraz 7">
            <a:extLst>
              <a:ext uri="{FF2B5EF4-FFF2-40B4-BE49-F238E27FC236}">
                <a16:creationId xmlns:a16="http://schemas.microsoft.com/office/drawing/2014/main" id="{2D0974EF-7BCB-7015-613F-093AE2D4F0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572" y="273203"/>
            <a:ext cx="774259" cy="932769"/>
          </a:xfrm>
          <a:prstGeom prst="rect">
            <a:avLst/>
          </a:prstGeom>
        </p:spPr>
      </p:pic>
      <p:sp>
        <p:nvSpPr>
          <p:cNvPr id="7" name="pole tekstowe 6">
            <a:extLst>
              <a:ext uri="{FF2B5EF4-FFF2-40B4-BE49-F238E27FC236}">
                <a16:creationId xmlns:a16="http://schemas.microsoft.com/office/drawing/2014/main" id="{4AA3695B-C8D2-79C7-6884-D3CEC735DFED}"/>
              </a:ext>
            </a:extLst>
          </p:cNvPr>
          <p:cNvSpPr txBox="1"/>
          <p:nvPr/>
        </p:nvSpPr>
        <p:spPr>
          <a:xfrm>
            <a:off x="2039471" y="311738"/>
            <a:ext cx="8341658" cy="367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pl-PL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Szkolenie pod hasłem „Bezpieczny i aktywny Senior”</a:t>
            </a:r>
          </a:p>
        </p:txBody>
      </p:sp>
      <p:pic>
        <p:nvPicPr>
          <p:cNvPr id="3" name="Obraz 2">
            <a:extLst>
              <a:ext uri="{FF2B5EF4-FFF2-40B4-BE49-F238E27FC236}">
                <a16:creationId xmlns:a16="http://schemas.microsoft.com/office/drawing/2014/main" id="{E215018C-D23A-C74C-7EBC-515B18D20E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4054" y="728088"/>
            <a:ext cx="7618511" cy="56580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002836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40000"/>
                <a:lumOff val="60000"/>
              </a:schemeClr>
            </a:gs>
            <a:gs pos="46000">
              <a:schemeClr val="accent1">
                <a:lumMod val="95000"/>
                <a:lumOff val="5000"/>
              </a:schemeClr>
            </a:gs>
            <a:gs pos="100000">
              <a:schemeClr val="accent1">
                <a:lumMod val="60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27E0CA0-0C82-EE6D-1989-9719FF4136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ela 3">
            <a:extLst>
              <a:ext uri="{FF2B5EF4-FFF2-40B4-BE49-F238E27FC236}">
                <a16:creationId xmlns:a16="http://schemas.microsoft.com/office/drawing/2014/main" id="{CC625062-FD56-F632-AA31-F1D8FE7C6BE7}"/>
              </a:ext>
            </a:extLst>
          </p:cNvPr>
          <p:cNvGraphicFramePr>
            <a:graphicFrameLocks noGrp="1"/>
          </p:cNvGraphicFramePr>
          <p:nvPr/>
        </p:nvGraphicFramePr>
        <p:xfrm>
          <a:off x="0" y="6435306"/>
          <a:ext cx="12192000" cy="4226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0">
                  <a:extLst>
                    <a:ext uri="{9D8B030D-6E8A-4147-A177-3AD203B41FA5}">
                      <a16:colId xmlns:a16="http://schemas.microsoft.com/office/drawing/2014/main" val="2927482016"/>
                    </a:ext>
                  </a:extLst>
                </a:gridCol>
              </a:tblGrid>
              <a:tr h="42269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l-PL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</a:txBody>
                  <a:tcPr>
                    <a:solidFill>
                      <a:srgbClr val="009A4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4479650"/>
                  </a:ext>
                </a:extLst>
              </a:tr>
            </a:tbl>
          </a:graphicData>
        </a:graphic>
      </p:graphicFrame>
      <p:pic>
        <p:nvPicPr>
          <p:cNvPr id="8" name="Obraz 7">
            <a:extLst>
              <a:ext uri="{FF2B5EF4-FFF2-40B4-BE49-F238E27FC236}">
                <a16:creationId xmlns:a16="http://schemas.microsoft.com/office/drawing/2014/main" id="{DD53108A-F17B-52EB-BE41-EE7E1FA590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572" y="273203"/>
            <a:ext cx="774259" cy="932769"/>
          </a:xfrm>
          <a:prstGeom prst="rect">
            <a:avLst/>
          </a:prstGeom>
        </p:spPr>
      </p:pic>
      <p:sp>
        <p:nvSpPr>
          <p:cNvPr id="7" name="pole tekstowe 6">
            <a:extLst>
              <a:ext uri="{FF2B5EF4-FFF2-40B4-BE49-F238E27FC236}">
                <a16:creationId xmlns:a16="http://schemas.microsoft.com/office/drawing/2014/main" id="{4493E340-0759-B015-62EA-F69D7EE0ADD0}"/>
              </a:ext>
            </a:extLst>
          </p:cNvPr>
          <p:cNvSpPr txBox="1"/>
          <p:nvPr/>
        </p:nvSpPr>
        <p:spPr>
          <a:xfrm>
            <a:off x="2039471" y="311738"/>
            <a:ext cx="8341658" cy="367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pl-PL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Realizacja Programu Ochrony Ludności i Obrony Cywilnej</a:t>
            </a:r>
          </a:p>
        </p:txBody>
      </p:sp>
      <p:pic>
        <p:nvPicPr>
          <p:cNvPr id="9" name="Obraz 8">
            <a:extLst>
              <a:ext uri="{FF2B5EF4-FFF2-40B4-BE49-F238E27FC236}">
                <a16:creationId xmlns:a16="http://schemas.microsoft.com/office/drawing/2014/main" id="{E4ED34D3-52BB-6637-C985-D68DBDC34C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6612" y="795539"/>
            <a:ext cx="9778775" cy="5470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52018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40000"/>
                <a:lumOff val="60000"/>
              </a:schemeClr>
            </a:gs>
            <a:gs pos="46000">
              <a:schemeClr val="accent1">
                <a:lumMod val="95000"/>
                <a:lumOff val="5000"/>
              </a:schemeClr>
            </a:gs>
            <a:gs pos="100000">
              <a:schemeClr val="accent1">
                <a:lumMod val="60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146D368-27DC-6908-906D-458401310A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ela 3">
            <a:extLst>
              <a:ext uri="{FF2B5EF4-FFF2-40B4-BE49-F238E27FC236}">
                <a16:creationId xmlns:a16="http://schemas.microsoft.com/office/drawing/2014/main" id="{828A16C7-A635-5BA7-3230-3524601759A9}"/>
              </a:ext>
            </a:extLst>
          </p:cNvPr>
          <p:cNvGraphicFramePr>
            <a:graphicFrameLocks noGrp="1"/>
          </p:cNvGraphicFramePr>
          <p:nvPr/>
        </p:nvGraphicFramePr>
        <p:xfrm>
          <a:off x="0" y="6435306"/>
          <a:ext cx="12192000" cy="4226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0">
                  <a:extLst>
                    <a:ext uri="{9D8B030D-6E8A-4147-A177-3AD203B41FA5}">
                      <a16:colId xmlns:a16="http://schemas.microsoft.com/office/drawing/2014/main" val="2927482016"/>
                    </a:ext>
                  </a:extLst>
                </a:gridCol>
              </a:tblGrid>
              <a:tr h="42269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l-PL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</a:txBody>
                  <a:tcPr>
                    <a:solidFill>
                      <a:srgbClr val="009A4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4479650"/>
                  </a:ext>
                </a:extLst>
              </a:tr>
            </a:tbl>
          </a:graphicData>
        </a:graphic>
      </p:graphicFrame>
      <p:pic>
        <p:nvPicPr>
          <p:cNvPr id="8" name="Obraz 7">
            <a:extLst>
              <a:ext uri="{FF2B5EF4-FFF2-40B4-BE49-F238E27FC236}">
                <a16:creationId xmlns:a16="http://schemas.microsoft.com/office/drawing/2014/main" id="{87228C70-81F1-A287-F7C1-E1D9037182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572" y="273203"/>
            <a:ext cx="774259" cy="932769"/>
          </a:xfrm>
          <a:prstGeom prst="rect">
            <a:avLst/>
          </a:prstGeom>
        </p:spPr>
      </p:pic>
      <p:sp>
        <p:nvSpPr>
          <p:cNvPr id="7" name="pole tekstowe 6">
            <a:extLst>
              <a:ext uri="{FF2B5EF4-FFF2-40B4-BE49-F238E27FC236}">
                <a16:creationId xmlns:a16="http://schemas.microsoft.com/office/drawing/2014/main" id="{C2F78D61-A845-FBF5-7A22-D9F2C3CEB3B4}"/>
              </a:ext>
            </a:extLst>
          </p:cNvPr>
          <p:cNvSpPr txBox="1"/>
          <p:nvPr/>
        </p:nvSpPr>
        <p:spPr>
          <a:xfrm>
            <a:off x="2039471" y="311738"/>
            <a:ext cx="8341658" cy="367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pl-PL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Realizacja Programu Ochrony Ludności i Obrony Cywilnej</a:t>
            </a:r>
          </a:p>
        </p:txBody>
      </p:sp>
      <p:pic>
        <p:nvPicPr>
          <p:cNvPr id="2" name="Obraz 1">
            <a:extLst>
              <a:ext uri="{FF2B5EF4-FFF2-40B4-BE49-F238E27FC236}">
                <a16:creationId xmlns:a16="http://schemas.microsoft.com/office/drawing/2014/main" id="{2ABE19A2-637D-5F36-1276-EDD22BF430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4572" y="1959228"/>
            <a:ext cx="6085546" cy="3518207"/>
          </a:xfrm>
          <a:prstGeom prst="rect">
            <a:avLst/>
          </a:prstGeom>
        </p:spPr>
      </p:pic>
      <p:pic>
        <p:nvPicPr>
          <p:cNvPr id="3" name="Obraz 2">
            <a:extLst>
              <a:ext uri="{FF2B5EF4-FFF2-40B4-BE49-F238E27FC236}">
                <a16:creationId xmlns:a16="http://schemas.microsoft.com/office/drawing/2014/main" id="{8EA633AA-8EAC-1075-F1F5-D98AF8B3E3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9921" y="1873310"/>
            <a:ext cx="5407507" cy="3604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396977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40000"/>
                <a:lumOff val="60000"/>
              </a:schemeClr>
            </a:gs>
            <a:gs pos="46000">
              <a:schemeClr val="accent1">
                <a:lumMod val="95000"/>
                <a:lumOff val="5000"/>
              </a:schemeClr>
            </a:gs>
            <a:gs pos="100000">
              <a:schemeClr val="accent1">
                <a:lumMod val="60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6662B93-8FD7-4137-07F9-CA54BD6143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ela 3">
            <a:extLst>
              <a:ext uri="{FF2B5EF4-FFF2-40B4-BE49-F238E27FC236}">
                <a16:creationId xmlns:a16="http://schemas.microsoft.com/office/drawing/2014/main" id="{B742ABC9-3736-3E89-D385-8F49036415F0}"/>
              </a:ext>
            </a:extLst>
          </p:cNvPr>
          <p:cNvGraphicFramePr>
            <a:graphicFrameLocks noGrp="1"/>
          </p:cNvGraphicFramePr>
          <p:nvPr/>
        </p:nvGraphicFramePr>
        <p:xfrm>
          <a:off x="0" y="6435306"/>
          <a:ext cx="12192000" cy="4226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0">
                  <a:extLst>
                    <a:ext uri="{9D8B030D-6E8A-4147-A177-3AD203B41FA5}">
                      <a16:colId xmlns:a16="http://schemas.microsoft.com/office/drawing/2014/main" val="2927482016"/>
                    </a:ext>
                  </a:extLst>
                </a:gridCol>
              </a:tblGrid>
              <a:tr h="42269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l-PL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</a:txBody>
                  <a:tcPr>
                    <a:solidFill>
                      <a:srgbClr val="009A4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4479650"/>
                  </a:ext>
                </a:extLst>
              </a:tr>
            </a:tbl>
          </a:graphicData>
        </a:graphic>
      </p:graphicFrame>
      <p:pic>
        <p:nvPicPr>
          <p:cNvPr id="8" name="Obraz 7">
            <a:extLst>
              <a:ext uri="{FF2B5EF4-FFF2-40B4-BE49-F238E27FC236}">
                <a16:creationId xmlns:a16="http://schemas.microsoft.com/office/drawing/2014/main" id="{C58C5A69-C54A-2B42-17F9-07DD4C860A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572" y="273203"/>
            <a:ext cx="774259" cy="932769"/>
          </a:xfrm>
          <a:prstGeom prst="rect">
            <a:avLst/>
          </a:prstGeom>
        </p:spPr>
      </p:pic>
      <p:sp>
        <p:nvSpPr>
          <p:cNvPr id="7" name="pole tekstowe 6">
            <a:extLst>
              <a:ext uri="{FF2B5EF4-FFF2-40B4-BE49-F238E27FC236}">
                <a16:creationId xmlns:a16="http://schemas.microsoft.com/office/drawing/2014/main" id="{2515E007-14A9-C8EC-B112-9501338AE742}"/>
              </a:ext>
            </a:extLst>
          </p:cNvPr>
          <p:cNvSpPr txBox="1"/>
          <p:nvPr/>
        </p:nvSpPr>
        <p:spPr>
          <a:xfrm>
            <a:off x="2039471" y="311738"/>
            <a:ext cx="8341658" cy="367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pl-PL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Realizacja Programu Ochrony Ludności i Obrony Cywilnej</a:t>
            </a:r>
          </a:p>
        </p:txBody>
      </p:sp>
      <p:pic>
        <p:nvPicPr>
          <p:cNvPr id="5" name="Obraz 4">
            <a:extLst>
              <a:ext uri="{FF2B5EF4-FFF2-40B4-BE49-F238E27FC236}">
                <a16:creationId xmlns:a16="http://schemas.microsoft.com/office/drawing/2014/main" id="{0A618CE7-9CAD-D4F0-59FF-57CD873B0D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552" y="1281953"/>
            <a:ext cx="4796292" cy="4948518"/>
          </a:xfrm>
          <a:prstGeom prst="rect">
            <a:avLst/>
          </a:prstGeom>
        </p:spPr>
      </p:pic>
      <p:pic>
        <p:nvPicPr>
          <p:cNvPr id="6" name="Obraz 5">
            <a:extLst>
              <a:ext uri="{FF2B5EF4-FFF2-40B4-BE49-F238E27FC236}">
                <a16:creationId xmlns:a16="http://schemas.microsoft.com/office/drawing/2014/main" id="{29298D49-593B-C460-4418-E5FEF3E603C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59672" y="1281952"/>
            <a:ext cx="6789183" cy="33169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471322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40000"/>
                <a:lumOff val="60000"/>
              </a:schemeClr>
            </a:gs>
            <a:gs pos="46000">
              <a:schemeClr val="accent1">
                <a:lumMod val="95000"/>
                <a:lumOff val="5000"/>
              </a:schemeClr>
            </a:gs>
            <a:gs pos="100000">
              <a:schemeClr val="accent1">
                <a:lumMod val="60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A774A41-A7DE-F05A-E060-B2799DC13F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ela 3">
            <a:extLst>
              <a:ext uri="{FF2B5EF4-FFF2-40B4-BE49-F238E27FC236}">
                <a16:creationId xmlns:a16="http://schemas.microsoft.com/office/drawing/2014/main" id="{D784E699-E1B0-01E7-DC31-03AE6A235C0F}"/>
              </a:ext>
            </a:extLst>
          </p:cNvPr>
          <p:cNvGraphicFramePr>
            <a:graphicFrameLocks noGrp="1"/>
          </p:cNvGraphicFramePr>
          <p:nvPr/>
        </p:nvGraphicFramePr>
        <p:xfrm>
          <a:off x="0" y="6435306"/>
          <a:ext cx="12192000" cy="4226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0">
                  <a:extLst>
                    <a:ext uri="{9D8B030D-6E8A-4147-A177-3AD203B41FA5}">
                      <a16:colId xmlns:a16="http://schemas.microsoft.com/office/drawing/2014/main" val="2927482016"/>
                    </a:ext>
                  </a:extLst>
                </a:gridCol>
              </a:tblGrid>
              <a:tr h="42269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l-PL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</a:txBody>
                  <a:tcPr>
                    <a:solidFill>
                      <a:srgbClr val="009A4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4479650"/>
                  </a:ext>
                </a:extLst>
              </a:tr>
            </a:tbl>
          </a:graphicData>
        </a:graphic>
      </p:graphicFrame>
      <p:pic>
        <p:nvPicPr>
          <p:cNvPr id="8" name="Obraz 7">
            <a:extLst>
              <a:ext uri="{FF2B5EF4-FFF2-40B4-BE49-F238E27FC236}">
                <a16:creationId xmlns:a16="http://schemas.microsoft.com/office/drawing/2014/main" id="{8CF2941F-1052-D46C-8162-35BE1787F7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572" y="273203"/>
            <a:ext cx="774259" cy="932769"/>
          </a:xfrm>
          <a:prstGeom prst="rect">
            <a:avLst/>
          </a:prstGeom>
        </p:spPr>
      </p:pic>
      <p:sp>
        <p:nvSpPr>
          <p:cNvPr id="7" name="pole tekstowe 6">
            <a:extLst>
              <a:ext uri="{FF2B5EF4-FFF2-40B4-BE49-F238E27FC236}">
                <a16:creationId xmlns:a16="http://schemas.microsoft.com/office/drawing/2014/main" id="{26CB38C9-1468-4750-6E49-A1B9A205C227}"/>
              </a:ext>
            </a:extLst>
          </p:cNvPr>
          <p:cNvSpPr txBox="1"/>
          <p:nvPr/>
        </p:nvSpPr>
        <p:spPr>
          <a:xfrm>
            <a:off x="2039471" y="311738"/>
            <a:ext cx="8341658" cy="367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pl-PL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Realizacja Programu Ochrony Ludności i Obrony Cywilnej</a:t>
            </a:r>
          </a:p>
        </p:txBody>
      </p:sp>
      <p:pic>
        <p:nvPicPr>
          <p:cNvPr id="2" name="Obraz 1">
            <a:extLst>
              <a:ext uri="{FF2B5EF4-FFF2-40B4-BE49-F238E27FC236}">
                <a16:creationId xmlns:a16="http://schemas.microsoft.com/office/drawing/2014/main" id="{EA4F20C0-BEF9-066A-6F75-2581B2F750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0329" y="1352248"/>
            <a:ext cx="5773271" cy="4174909"/>
          </a:xfrm>
          <a:prstGeom prst="rect">
            <a:avLst/>
          </a:prstGeom>
        </p:spPr>
      </p:pic>
      <p:pic>
        <p:nvPicPr>
          <p:cNvPr id="3" name="Obraz 2">
            <a:extLst>
              <a:ext uri="{FF2B5EF4-FFF2-40B4-BE49-F238E27FC236}">
                <a16:creationId xmlns:a16="http://schemas.microsoft.com/office/drawing/2014/main" id="{2D766ED2-34F7-73E2-70AD-CDEF3E00E0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1352248"/>
            <a:ext cx="5904843" cy="4174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562145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40000"/>
                <a:lumOff val="60000"/>
              </a:schemeClr>
            </a:gs>
            <a:gs pos="46000">
              <a:schemeClr val="accent1">
                <a:lumMod val="95000"/>
                <a:lumOff val="5000"/>
              </a:schemeClr>
            </a:gs>
            <a:gs pos="100000">
              <a:schemeClr val="accent1">
                <a:lumMod val="60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078F285-1828-C9DF-579D-09E1CA87B0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ela 3">
            <a:extLst>
              <a:ext uri="{FF2B5EF4-FFF2-40B4-BE49-F238E27FC236}">
                <a16:creationId xmlns:a16="http://schemas.microsoft.com/office/drawing/2014/main" id="{395CEA72-BC85-289B-86AB-5D0B62326968}"/>
              </a:ext>
            </a:extLst>
          </p:cNvPr>
          <p:cNvGraphicFramePr>
            <a:graphicFrameLocks noGrp="1"/>
          </p:cNvGraphicFramePr>
          <p:nvPr/>
        </p:nvGraphicFramePr>
        <p:xfrm>
          <a:off x="0" y="6435306"/>
          <a:ext cx="12192000" cy="4226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0">
                  <a:extLst>
                    <a:ext uri="{9D8B030D-6E8A-4147-A177-3AD203B41FA5}">
                      <a16:colId xmlns:a16="http://schemas.microsoft.com/office/drawing/2014/main" val="2927482016"/>
                    </a:ext>
                  </a:extLst>
                </a:gridCol>
              </a:tblGrid>
              <a:tr h="42269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l-PL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</a:txBody>
                  <a:tcPr>
                    <a:solidFill>
                      <a:srgbClr val="009A4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4479650"/>
                  </a:ext>
                </a:extLst>
              </a:tr>
            </a:tbl>
          </a:graphicData>
        </a:graphic>
      </p:graphicFrame>
      <p:pic>
        <p:nvPicPr>
          <p:cNvPr id="8" name="Obraz 7">
            <a:extLst>
              <a:ext uri="{FF2B5EF4-FFF2-40B4-BE49-F238E27FC236}">
                <a16:creationId xmlns:a16="http://schemas.microsoft.com/office/drawing/2014/main" id="{390296C9-13E1-2845-423E-CD30CF8CC7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572" y="273203"/>
            <a:ext cx="774259" cy="932769"/>
          </a:xfrm>
          <a:prstGeom prst="rect">
            <a:avLst/>
          </a:prstGeom>
        </p:spPr>
      </p:pic>
      <p:sp>
        <p:nvSpPr>
          <p:cNvPr id="7" name="pole tekstowe 6">
            <a:extLst>
              <a:ext uri="{FF2B5EF4-FFF2-40B4-BE49-F238E27FC236}">
                <a16:creationId xmlns:a16="http://schemas.microsoft.com/office/drawing/2014/main" id="{897691C8-677D-A9E4-0C54-1BAE08CC2924}"/>
              </a:ext>
            </a:extLst>
          </p:cNvPr>
          <p:cNvSpPr txBox="1"/>
          <p:nvPr/>
        </p:nvSpPr>
        <p:spPr>
          <a:xfrm>
            <a:off x="1752600" y="205750"/>
            <a:ext cx="8341658" cy="367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pl-PL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Zakup pojazdu na potrzeby ZUK Cybinka</a:t>
            </a:r>
          </a:p>
        </p:txBody>
      </p:sp>
      <p:pic>
        <p:nvPicPr>
          <p:cNvPr id="3" name="Obraz 2">
            <a:extLst>
              <a:ext uri="{FF2B5EF4-FFF2-40B4-BE49-F238E27FC236}">
                <a16:creationId xmlns:a16="http://schemas.microsoft.com/office/drawing/2014/main" id="{FC40A716-A3AD-F8D3-67FC-D206BA64B2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73247" y="678954"/>
            <a:ext cx="7274106" cy="5544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001668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67000"/>
              </a:schemeClr>
            </a:gs>
            <a:gs pos="48000">
              <a:schemeClr val="accent1">
                <a:lumMod val="97000"/>
                <a:lumOff val="3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3A33B869-FAC8-421D-BCC6-700808BE1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2800" y="2399079"/>
            <a:ext cx="6134100" cy="1325563"/>
          </a:xfrm>
        </p:spPr>
        <p:txBody>
          <a:bodyPr>
            <a:noAutofit/>
          </a:bodyPr>
          <a:lstStyle/>
          <a:p>
            <a:r>
              <a:rPr lang="pl-PL" sz="9600" dirty="0"/>
              <a:t>DZIĘKUJĘ</a:t>
            </a:r>
          </a:p>
        </p:txBody>
      </p:sp>
    </p:spTree>
    <p:extLst>
      <p:ext uri="{BB962C8B-B14F-4D97-AF65-F5344CB8AC3E}">
        <p14:creationId xmlns:p14="http://schemas.microsoft.com/office/powerpoint/2010/main" val="3128721550"/>
      </p:ext>
    </p:extLst>
  </p:cSld>
  <p:clrMapOvr>
    <a:masterClrMapping/>
  </p:clrMapOvr>
</p:sld>
</file>

<file path=ppt/theme/theme1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Pakiet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TM04033917[[fn=Berlin]]</Template>
  <TotalTime>5048</TotalTime>
  <Words>164</Words>
  <Application>Microsoft Office PowerPoint</Application>
  <PresentationFormat>Panoramiczny</PresentationFormat>
  <Paragraphs>54</Paragraphs>
  <Slides>25</Slides>
  <Notes>0</Notes>
  <HiddenSlides>0</HiddenSlides>
  <MMClips>0</MMClips>
  <ScaleCrop>false</ScaleCrop>
  <HeadingPairs>
    <vt:vector size="6" baseType="variant">
      <vt:variant>
        <vt:lpstr>Używane czcionki</vt:lpstr>
      </vt:variant>
      <vt:variant>
        <vt:i4>3</vt:i4>
      </vt:variant>
      <vt:variant>
        <vt:lpstr>Motyw</vt:lpstr>
      </vt:variant>
      <vt:variant>
        <vt:i4>1</vt:i4>
      </vt:variant>
      <vt:variant>
        <vt:lpstr>Tytuły slajdów</vt:lpstr>
      </vt:variant>
      <vt:variant>
        <vt:i4>25</vt:i4>
      </vt:variant>
    </vt:vector>
  </HeadingPairs>
  <TitlesOfParts>
    <vt:vector size="29" baseType="lpstr">
      <vt:lpstr>Arial</vt:lpstr>
      <vt:lpstr>Calibri</vt:lpstr>
      <vt:lpstr>Calibri Light</vt:lpstr>
      <vt:lpstr>Motyw pakietu Office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DZIĘKUJĘ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Prezentacja programu PowerPoint</dc:title>
  <dc:creator>Sebastian Łukaszewicz</dc:creator>
  <cp:lastModifiedBy>Sebastian Lukas</cp:lastModifiedBy>
  <cp:revision>309</cp:revision>
  <dcterms:created xsi:type="dcterms:W3CDTF">2017-12-28T09:09:37Z</dcterms:created>
  <dcterms:modified xsi:type="dcterms:W3CDTF">2026-04-21T08:01:41Z</dcterms:modified>
</cp:coreProperties>
</file>