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18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9E778-6CE1-4652-8BF2-EB4C6F82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7E04C1-5E7C-4C94-B0BB-6BC794918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91DF2A-1288-4F92-93DC-EE42B63B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11741A-102F-4AB0-8582-02390004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107168-A7CA-415A-83D3-C8082EBC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94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D010EB-841A-4588-8D9B-D2B16C3D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5EA426E-E570-4407-ABAF-A190CCCFB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6417CF-945D-44A3-A9A0-E13B604B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E20378-57AD-4122-BCF4-79E7C16D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FE2EEC-C17B-4DC3-B145-121FA701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19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65EC34A-A782-4D6F-9BEB-DCDDBC62B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4711FEE-0F66-43B8-9772-84A721864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AAF7E0-222F-44D7-BB3D-E33FF572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50A742-A534-4C35-A465-C3A42845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A8CDC7-62E3-4937-A8CF-CED15E5D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17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652A73-4389-4887-94F5-358EE0B5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C34499-0D06-4062-A504-0CA5013E7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E05E41-269B-4A2F-B657-0D346EDC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5F0372-03EE-48E8-BA76-3058CCA7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6B2456-535D-46CD-BA76-323C4805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88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FCCF0C-9198-4BD8-AFA2-CCE0FEB4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5D02DA7-B728-4053-9105-E9B4A9650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BA7B6B-DD05-4486-A997-F2A05700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E92F81-A5CF-4442-97AD-9E43CEBA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39F402-D8B8-45DA-8166-1446DC96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9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34C560-1D6E-4D86-98EF-9BE1CA6F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9D73BF-BADE-4226-9CFA-259ED0FE8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A83E3D-7926-4779-BD8C-AED0E9FF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99DEDAA-E82E-4B78-A3B7-B9CE8326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2AB8BE-7026-441E-9867-3B60FD8D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7B6CB3-6E02-46F7-A63C-F76871EC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80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7318E4-73F2-40D6-A30E-2BF6FE07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4DB4CA-1392-40FB-9683-DA8A6AB4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93EC96-C6CB-4777-B246-7E5CC657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068165-D68C-4125-A2AB-EF78759C5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531CD5-4A30-447C-A66B-F841EEA48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8B97C5-2321-4B48-ABD0-8DE32FB4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F6204EF-456E-477C-9184-CA31965B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DF0FACF-7082-46C5-B6F2-FACA69C2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11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F3C87-D10B-4770-A3EF-5172A271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3A8113-A4E3-42E4-862B-DC3E0CFF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C3D699-A10F-4F99-BC42-617E35AE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F2C0B67-846C-4F09-BD28-A47A5EEB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6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DEBA17-A3C1-4F84-9A1E-52665598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CDDD403-4FB8-4F3D-A351-240E5184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4D401C-C3D3-4723-866D-A8225329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30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70B212-B37D-45AB-ABCB-661A132A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7EA9DA-08E6-4950-8727-F0A6B6F23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CE121D-8D59-45FD-B6D6-71E8CAB81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EDAD26-28F4-468A-AAA1-86B440B8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C5C8B9B-F4CA-4962-81CF-0489F4D1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BDF4A7-F05C-406A-88D3-7AFD988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742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9C1358-D6B3-4977-8B1C-4168F4691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A2B59E-05AF-4E46-BF93-E44043A9A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7EE4A1-2D5E-49F4-B131-C49A1C2C5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3094A0-008D-4D19-AFB3-0910C350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12649D-78E5-4193-9601-7D316EC1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ABB870-6416-421F-A8FE-150114B3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15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65D315E-7011-47DA-B77B-2FADDD2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4A0EDD-CE74-47CE-B86A-C7453EA50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A25C58-6FF8-4279-8F81-0BA26F2D4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BA1A-58B9-47E1-9BAD-B2CC6B16E77D}" type="datetimeFigureOut">
              <a:rPr lang="pl-PL" smtClean="0"/>
              <a:t>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12183A-5877-4B29-B50F-4FB5E8AAA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BA71C2-4870-4351-BE85-A8CE4B6B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3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DC9ADD4-FE97-4C60-964C-B2301378F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979" y="3602038"/>
            <a:ext cx="9914021" cy="23477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Informacja </a:t>
            </a:r>
          </a:p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Burmistrza Cybinki </a:t>
            </a:r>
            <a:b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działalności międzysesyjnej</a:t>
            </a:r>
          </a:p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stycznia – 3 marca 2026 r.</a:t>
            </a: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E9B99E-CEED-445D-A25D-F79444D5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23957"/>
              </p:ext>
            </p:extLst>
          </p:nvPr>
        </p:nvGraphicFramePr>
        <p:xfrm>
          <a:off x="0" y="6279766"/>
          <a:ext cx="12192000" cy="474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7461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F09D90B7-4F58-4F05-BF56-E642EB95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24" y="908212"/>
            <a:ext cx="1949376" cy="23477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6C4B70A-2EE7-497D-B6C6-ECDD1D917E6F}"/>
              </a:ext>
            </a:extLst>
          </p:cNvPr>
          <p:cNvSpPr txBox="1"/>
          <p:nvPr/>
        </p:nvSpPr>
        <p:spPr>
          <a:xfrm>
            <a:off x="184224" y="6316187"/>
            <a:ext cx="375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INFORMACJA BURMISTRZA CYBINKI</a:t>
            </a:r>
          </a:p>
        </p:txBody>
      </p:sp>
    </p:spTree>
    <p:extLst>
      <p:ext uri="{BB962C8B-B14F-4D97-AF65-F5344CB8AC3E}">
        <p14:creationId xmlns:p14="http://schemas.microsoft.com/office/powerpoint/2010/main" val="83007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283AA-C4BA-7D6B-BB93-6C93878B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3A98676-6417-5788-CD49-606B35DF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12" y="1525235"/>
            <a:ext cx="6325616" cy="4043082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56C1A4F-B056-266B-A1DE-DD7A1C3AB433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015A0C4-7F49-E7C6-F6C5-93B6602E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ED041B-5C3C-E254-C5B6-0F6BAE5832C1}"/>
              </a:ext>
            </a:extLst>
          </p:cNvPr>
          <p:cNvSpPr txBox="1"/>
          <p:nvPr/>
        </p:nvSpPr>
        <p:spPr>
          <a:xfrm>
            <a:off x="2061882" y="372371"/>
            <a:ext cx="8740589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Eliminacje gminne Lubuskiego Konkursu Recytatorskiego PRO ARTE 2026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03AE88B-123B-4FA5-EE1D-920765E4B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72" y="1525235"/>
            <a:ext cx="6667157" cy="444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F69E0-D6CC-43AB-36EC-C3090D953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9D100A8-45C2-5629-2E9A-271E10082818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72C12F21-BEB9-05AA-E600-9E1BF73D3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4DD12FA-AE65-E407-B4EB-11570CC73439}"/>
              </a:ext>
            </a:extLst>
          </p:cNvPr>
          <p:cNvSpPr txBox="1"/>
          <p:nvPr/>
        </p:nvSpPr>
        <p:spPr>
          <a:xfrm>
            <a:off x="1353671" y="372371"/>
            <a:ext cx="10488706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Spotkanie w sprawie realizacji projektów unijnych w ramach partnerstwa Gmin w G7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39E8D7-AD61-AD86-A5C3-1CC1CD21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46" y="739587"/>
            <a:ext cx="6742267" cy="56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4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2CA07-2E4D-1B47-EFF0-4742678D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ABE0E74-6B15-53C8-BDD6-F7A38B49CEE6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3BC07A84-AD3A-1B83-7345-33D35849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E6DC481-9173-F4E0-D579-C48693168889}"/>
              </a:ext>
            </a:extLst>
          </p:cNvPr>
          <p:cNvSpPr txBox="1"/>
          <p:nvPr/>
        </p:nvSpPr>
        <p:spPr>
          <a:xfrm>
            <a:off x="3469341" y="166183"/>
            <a:ext cx="5002305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Wybory Sołtysów w Kłopocie i Drzeniowie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C4973A9-BA3B-2782-94AA-AE38A1F5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1847847"/>
            <a:ext cx="5812916" cy="327099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787AA8-F514-8AE4-5E49-D6839F615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507" y="1847848"/>
            <a:ext cx="5812916" cy="32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0549D-17DB-1A80-A2B4-131E1D18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CB41D4B-50C6-F987-AFD4-6DD17B58CA75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29E5FDA2-C6DA-C6B5-E3DE-B805567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037E298-D3CD-F0F3-722D-3C6B15747B6E}"/>
              </a:ext>
            </a:extLst>
          </p:cNvPr>
          <p:cNvSpPr txBox="1"/>
          <p:nvPr/>
        </p:nvSpPr>
        <p:spPr>
          <a:xfrm>
            <a:off x="4464423" y="214712"/>
            <a:ext cx="3263153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Wielkanocna Integracja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BA8254-7E63-02BD-B4CA-C2A910586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32" y="739587"/>
            <a:ext cx="4810125" cy="56197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FB65CDD-CF76-F147-0053-7FD12AC0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39587"/>
            <a:ext cx="5956487" cy="46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5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22973-CCCA-8904-47D1-F40D15A8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A5CA182-E1F4-3C53-2B99-D49C2DAA069F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009828D4-D528-4A57-73FA-24F5D1A4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C8546E3-6675-8D18-F9A1-B5700646A942}"/>
              </a:ext>
            </a:extLst>
          </p:cNvPr>
          <p:cNvSpPr txBox="1"/>
          <p:nvPr/>
        </p:nvSpPr>
        <p:spPr>
          <a:xfrm>
            <a:off x="3478306" y="196782"/>
            <a:ext cx="6230471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Koncert Walentynkowy „Odcienie Miłości”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ABA3B28-4AF8-63E1-D61C-DBDF622F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1344706"/>
            <a:ext cx="5431125" cy="34262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E8C9818-E538-B2D8-56E6-26FE6D06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964" y="855064"/>
            <a:ext cx="6319856" cy="52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98CEB-7DFD-18A9-412A-D7C853192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C3E2DAD-5343-716D-651C-70EE48E5BD87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B8E6D5CC-F5BF-5C88-9651-3FC038714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A321033-584D-C52B-CD3E-10565DA2DCE4}"/>
              </a:ext>
            </a:extLst>
          </p:cNvPr>
          <p:cNvSpPr txBox="1"/>
          <p:nvPr/>
        </p:nvSpPr>
        <p:spPr>
          <a:xfrm>
            <a:off x="3478306" y="196782"/>
            <a:ext cx="6230471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Koncert Walentynkowy „Odcienie Miłości”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668F45-4D05-B636-2913-44DABDB3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63" y="1512685"/>
            <a:ext cx="5596478" cy="37300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531EBD-968A-7999-7360-8A89261DB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84" y="1512685"/>
            <a:ext cx="6082753" cy="40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35EFB-4515-F61D-D41B-74474F984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5C844E8-E521-07B5-1AD7-61C394AB5561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C77A8DFB-44F4-9C44-617F-50388F80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27EE6EC-001C-3023-892D-398F7BB685E5}"/>
              </a:ext>
            </a:extLst>
          </p:cNvPr>
          <p:cNvSpPr txBox="1"/>
          <p:nvPr/>
        </p:nvSpPr>
        <p:spPr>
          <a:xfrm>
            <a:off x="3478306" y="196782"/>
            <a:ext cx="6230471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Koncert Walentynkowy „Odcienie Miłości”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0D2A949-7887-BC7B-8249-BB1E382A7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2" y="1618208"/>
            <a:ext cx="7010398" cy="36215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56FB21-D4A3-98C8-E4F0-29945ECC9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091" y="1346414"/>
            <a:ext cx="6257437" cy="44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2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9398D-1E5F-0445-623F-5759B2DC2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B8F6B69-38AA-3BC9-F18A-50D2C6CDD81B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1C813DDD-C031-CAF2-D47D-7CC5E66E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9DAC4DD-B90C-9D24-176E-33C84C262C25}"/>
              </a:ext>
            </a:extLst>
          </p:cNvPr>
          <p:cNvSpPr txBox="1"/>
          <p:nvPr/>
        </p:nvSpPr>
        <p:spPr>
          <a:xfrm>
            <a:off x="2205319" y="273203"/>
            <a:ext cx="8175812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„Turniej Szachowy dla dzieci i młodzieży o Puchar Burmistrza Cybinki”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837EC3D-CAEB-D8D9-E72C-2F9D5C1D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0" y="772645"/>
            <a:ext cx="8328212" cy="55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1FE73-3ED7-441D-B20D-E3C7018A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7748790-7F85-2186-DE17-17A0A1DCDE65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22BFB264-0822-A748-293E-BFFB21ECC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748F373-E6C2-31B4-5112-5419ACDA85C1}"/>
              </a:ext>
            </a:extLst>
          </p:cNvPr>
          <p:cNvSpPr txBox="1"/>
          <p:nvPr/>
        </p:nvSpPr>
        <p:spPr>
          <a:xfrm>
            <a:off x="2205319" y="273203"/>
            <a:ext cx="8175812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„Turniej Szachowy dla dzieci i młodzieży o Puchar Burmistrza Cybinki”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716499-0517-CF60-C1BD-21612FF5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1453963"/>
            <a:ext cx="5619750" cy="375285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6D29473-66EB-6C53-4D7F-32B4CF46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225" y="1453963"/>
            <a:ext cx="56197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5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8C1597-3392-0B79-597F-264B765E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4FEC987-1A30-5CE3-CE78-E8D3A4502099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48AFD953-837D-4655-23F2-BAFA4627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29A469A-90FA-57D4-B917-358B9909A20C}"/>
              </a:ext>
            </a:extLst>
          </p:cNvPr>
          <p:cNvSpPr txBox="1"/>
          <p:nvPr/>
        </p:nvSpPr>
        <p:spPr>
          <a:xfrm>
            <a:off x="2205319" y="273203"/>
            <a:ext cx="8175812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„Turniej Szachowy dla dzieci i młodzieży o Puchar Burmistrza Cybinki”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F03243-0EFB-AB41-66C3-DC8E6A21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2" y="1568755"/>
            <a:ext cx="5822018" cy="38879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A227C7-6399-1B66-DCF5-B2057752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8755"/>
            <a:ext cx="5974417" cy="39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E9B99E-CEED-445D-A25D-F79444D5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96485"/>
              </p:ext>
            </p:extLst>
          </p:nvPr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B1E54C84-C912-4427-8190-96EF0D86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770EB63-2EA8-4D77-ADF0-51789562B219}"/>
              </a:ext>
            </a:extLst>
          </p:cNvPr>
          <p:cNvSpPr txBox="1"/>
          <p:nvPr/>
        </p:nvSpPr>
        <p:spPr>
          <a:xfrm>
            <a:off x="3002330" y="372371"/>
            <a:ext cx="5872728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Zebranie sprawozdawczo-wyborcze OSP Cybinka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DEF1167-CE5C-6574-1D44-3C2719BA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5" y="1480856"/>
            <a:ext cx="6262134" cy="38421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8C6730E-8518-8EFA-B577-7AA2873C9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327" y="1057835"/>
            <a:ext cx="5499012" cy="51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95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91651-0A91-F8AF-1698-1EB82887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33F25C7-19F8-FDF1-2C7A-07111FF262DB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E29F6066-B9C7-3C6C-2956-2DCC68DA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C3910B6-5F4E-C174-0275-C38E1CA98676}"/>
              </a:ext>
            </a:extLst>
          </p:cNvPr>
          <p:cNvSpPr txBox="1"/>
          <p:nvPr/>
        </p:nvSpPr>
        <p:spPr>
          <a:xfrm>
            <a:off x="2205319" y="273203"/>
            <a:ext cx="8175812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„Turniej Szachowy dla dzieci i młodzieży o Puchar Burmistrza Cybinki”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D810D2-51A8-CE31-591B-6633220A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49" y="1646309"/>
            <a:ext cx="5691098" cy="379869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144AF3-1BC3-9CC1-3756-6471D916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224" y="1619052"/>
            <a:ext cx="5782686" cy="38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30F08-C8B8-B4D3-80D2-8CFE3CDE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935A460-B70B-06A8-7A0B-91554AEE0AA3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0FA22111-54E3-CFFF-5689-2846CB4F2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B6D22DC-1A9A-082A-49E0-77F3841F3043}"/>
              </a:ext>
            </a:extLst>
          </p:cNvPr>
          <p:cNvSpPr txBox="1"/>
          <p:nvPr/>
        </p:nvSpPr>
        <p:spPr>
          <a:xfrm>
            <a:off x="3039036" y="277465"/>
            <a:ext cx="5647763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Nowa Dyrektor Szkoły Podstawowej w Białkowie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FF9B74-A56C-10BD-F461-7F7BE8BF8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059" y="644681"/>
            <a:ext cx="4437027" cy="57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8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AD72F-3B27-026E-5C8D-3E362663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F80CBA5-C47C-0725-9B47-5BEA3C4F92EF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318B09D5-CC84-261D-2587-FBC7B82D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B350019-7F13-4309-FA57-C7BB08143434}"/>
              </a:ext>
            </a:extLst>
          </p:cNvPr>
          <p:cNvSpPr txBox="1"/>
          <p:nvPr/>
        </p:nvSpPr>
        <p:spPr>
          <a:xfrm>
            <a:off x="2160495" y="273203"/>
            <a:ext cx="8695764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Spotkanie w sprawie ogólnopolskiego badania liczby osób bezdomnych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F63858F-21FB-3761-F859-D47453B2D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818" y="736881"/>
            <a:ext cx="7032251" cy="56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06662D-6AEB-ED76-6CBF-41E1ADE3B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428F3B0-26A2-DCB7-3FB9-4EA9A7292D3D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74D7DCE-D8F4-1A3D-443F-5E5F05C94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B6428BD-7D46-F40D-048B-5A24A3160D1E}"/>
              </a:ext>
            </a:extLst>
          </p:cNvPr>
          <p:cNvSpPr txBox="1"/>
          <p:nvPr/>
        </p:nvSpPr>
        <p:spPr>
          <a:xfrm>
            <a:off x="2160495" y="273203"/>
            <a:ext cx="8695764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Spotkanie w sprawie ogólnopolskiego badania liczby osób bezdomnych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229AAE-8C11-0D63-A88A-4899243E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6" y="766480"/>
            <a:ext cx="8274073" cy="55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5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33B869-FAC8-421D-BCC6-700808BE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399079"/>
            <a:ext cx="6134100" cy="1325563"/>
          </a:xfrm>
        </p:spPr>
        <p:txBody>
          <a:bodyPr>
            <a:noAutofit/>
          </a:bodyPr>
          <a:lstStyle/>
          <a:p>
            <a:r>
              <a:rPr lang="pl-PL" sz="9600" dirty="0"/>
              <a:t>DZIĘKUJĘ</a:t>
            </a:r>
          </a:p>
        </p:txBody>
      </p:sp>
    </p:spTree>
    <p:extLst>
      <p:ext uri="{BB962C8B-B14F-4D97-AF65-F5344CB8AC3E}">
        <p14:creationId xmlns:p14="http://schemas.microsoft.com/office/powerpoint/2010/main" val="312872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6FBED8-DD26-EAAA-728C-320BD474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D405E58-E726-AB08-645F-8DF560FB90A7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625D765B-2230-F6E7-0B04-5502EF09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FE4F7B0-79FF-B530-2E64-4D43736BE107}"/>
              </a:ext>
            </a:extLst>
          </p:cNvPr>
          <p:cNvSpPr txBox="1"/>
          <p:nvPr/>
        </p:nvSpPr>
        <p:spPr>
          <a:xfrm>
            <a:off x="3002330" y="372371"/>
            <a:ext cx="5872728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Zebranie sprawozdawczo-wyborcze OSP Cybinka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F93E2F4-F489-025E-F341-D05C6185F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74" y="1415636"/>
            <a:ext cx="5890526" cy="402672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AC75CA5-A21B-3FBC-4143-898992B74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953" y="771183"/>
            <a:ext cx="5203056" cy="54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6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FFC21-5BA5-C46F-FCC7-DD162969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D2DF857-B6E2-110B-58A6-5484D859711E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D1D3ED9D-00C6-A836-EA66-52CB2B2F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0EB069D-35F4-D5F7-48AE-B7AC042E91DF}"/>
              </a:ext>
            </a:extLst>
          </p:cNvPr>
          <p:cNvSpPr txBox="1"/>
          <p:nvPr/>
        </p:nvSpPr>
        <p:spPr>
          <a:xfrm>
            <a:off x="3002330" y="372371"/>
            <a:ext cx="5872728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Zebranie sprawozdawczo-wyborcze OSP Cybinka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8D57F31-4050-176F-DD05-937F9FC08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5" y="1407458"/>
            <a:ext cx="6103302" cy="43927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B99382-4A84-3E34-1123-21F5CB13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24" y="1142999"/>
            <a:ext cx="5751271" cy="49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F9D21-D1FA-6E77-01EC-3186988E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3018565-24D4-AF4C-D115-AEDBFC10EBF4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BE621CC9-B2B0-76C4-A389-E9ADCE90F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268F477-CC69-1489-CC5F-03CCF7DCCDF0}"/>
              </a:ext>
            </a:extLst>
          </p:cNvPr>
          <p:cNvSpPr txBox="1"/>
          <p:nvPr/>
        </p:nvSpPr>
        <p:spPr>
          <a:xfrm>
            <a:off x="3002330" y="372371"/>
            <a:ext cx="5872728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Zebranie sprawozdawczo-wyborcze OSP Cybinka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4958D1-F4C1-926D-5BDC-FA6322E2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04" y="811305"/>
            <a:ext cx="6621266" cy="5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01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92C95-35E4-E08A-0095-9C958D275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B197D67-F8C8-5A47-23FD-CE95BA68467E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EE6E3F8E-642F-852D-E43A-B3FBB7949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384A284-AFBC-22FD-4053-E142310344D5}"/>
              </a:ext>
            </a:extLst>
          </p:cNvPr>
          <p:cNvSpPr txBox="1"/>
          <p:nvPr/>
        </p:nvSpPr>
        <p:spPr>
          <a:xfrm>
            <a:off x="3477460" y="372371"/>
            <a:ext cx="4904541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Dożynki Gminne 2026 w Radzikowie!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F8A92EB-4A21-8BB8-D4BE-7298A52D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68" y="901626"/>
            <a:ext cx="6407524" cy="53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A5642-4D94-9D6C-E03F-F05F03E0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752DA38-92DE-B662-0C40-2A37F535466F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20DD54E0-5566-91DF-F9EF-FAA4FEB8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BBD8747-C170-7047-7D31-9367C8707E31}"/>
              </a:ext>
            </a:extLst>
          </p:cNvPr>
          <p:cNvSpPr txBox="1"/>
          <p:nvPr/>
        </p:nvSpPr>
        <p:spPr>
          <a:xfrm>
            <a:off x="2061882" y="372371"/>
            <a:ext cx="8740589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Eliminacje gminne Lubuskiego Konkursu Recytatorskiego PRO ARTE 2026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8574F3-4FCA-365C-3F29-9C5D0969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1692196"/>
            <a:ext cx="5619750" cy="42767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B7C17A-4E98-AB4D-E9DB-5437DFC8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25139"/>
            <a:ext cx="5690526" cy="4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17FBB-37EF-28EB-348E-1994143C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D3FA1F2-99F2-A34F-DF89-0524A274C44D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308EEF2D-137F-CF28-9F46-36FFCF71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CDDFBA-D078-6B0C-72D7-1EE95B08E1E5}"/>
              </a:ext>
            </a:extLst>
          </p:cNvPr>
          <p:cNvSpPr txBox="1"/>
          <p:nvPr/>
        </p:nvSpPr>
        <p:spPr>
          <a:xfrm>
            <a:off x="2061882" y="372371"/>
            <a:ext cx="8740589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Eliminacje gminne Lubuskiego Konkursu Recytatorskiego PRO ARTE 2026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F6F9BD-794B-098F-13A0-420FE7916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16" y="937651"/>
            <a:ext cx="9472967" cy="53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59A67-5004-9249-8735-71C427D1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7B363EA-8966-66D2-DAB3-AE473C65056E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4B12A63D-45DF-CDF7-1AF5-3DB236F0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9519D02-0AA0-5B55-CC85-6CDDA1AC4FE6}"/>
              </a:ext>
            </a:extLst>
          </p:cNvPr>
          <p:cNvSpPr txBox="1"/>
          <p:nvPr/>
        </p:nvSpPr>
        <p:spPr>
          <a:xfrm>
            <a:off x="2061882" y="372371"/>
            <a:ext cx="8740589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Eliminacje gminne Lubuskiego Konkursu Recytatorskiego PRO ARTE 2026</a:t>
            </a:r>
            <a:endParaRPr lang="pl-PL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43E458-BC65-535F-8010-3338EA50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9" y="1622611"/>
            <a:ext cx="6342447" cy="425823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74F15A1-CAF9-42AB-8C63-1DDA844B6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852" y="1649506"/>
            <a:ext cx="5339784" cy="35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998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4935</TotalTime>
  <Words>203</Words>
  <Application>Microsoft Office PowerPoint</Application>
  <PresentationFormat>Panoramiczny</PresentationFormat>
  <Paragraphs>50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Łukaszewicz</dc:creator>
  <cp:lastModifiedBy>Sebastian</cp:lastModifiedBy>
  <cp:revision>300</cp:revision>
  <dcterms:created xsi:type="dcterms:W3CDTF">2017-12-28T09:09:37Z</dcterms:created>
  <dcterms:modified xsi:type="dcterms:W3CDTF">2026-03-04T09:08:08Z</dcterms:modified>
</cp:coreProperties>
</file>