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7" r:id="rId3"/>
    <p:sldId id="418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318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9E778-6CE1-4652-8BF2-EB4C6F82E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7E04C1-5E7C-4C94-B0BB-6BC794918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91DF2A-1288-4F92-93DC-EE42B63B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11741A-102F-4AB0-8582-02390004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107168-A7CA-415A-83D3-C8082EBC7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94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D010EB-841A-4588-8D9B-D2B16C3D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5EA426E-E570-4407-ABAF-A190CCCFB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6417CF-945D-44A3-A9A0-E13B604B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E20378-57AD-4122-BCF4-79E7C16D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FE2EEC-C17B-4DC3-B145-121FA701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19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65EC34A-A782-4D6F-9BEB-DCDDBC62B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4711FEE-0F66-43B8-9772-84A721864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AAF7E0-222F-44D7-BB3D-E33FF572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50A742-A534-4C35-A465-C3A42845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A8CDC7-62E3-4937-A8CF-CED15E5D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217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652A73-4389-4887-94F5-358EE0B5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C34499-0D06-4062-A504-0CA5013E7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E05E41-269B-4A2F-B657-0D346EDC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5F0372-03EE-48E8-BA76-3058CCA7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6B2456-535D-46CD-BA76-323C4805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88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FCCF0C-9198-4BD8-AFA2-CCE0FEB4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5D02DA7-B728-4053-9105-E9B4A9650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BA7B6B-DD05-4486-A997-F2A05700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E92F81-A5CF-4442-97AD-9E43CEBA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39F402-D8B8-45DA-8166-1446DC96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9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34C560-1D6E-4D86-98EF-9BE1CA6F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9D73BF-BADE-4226-9CFA-259ED0FE8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A83E3D-7926-4779-BD8C-AED0E9FF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99DEDAA-E82E-4B78-A3B7-B9CE8326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2AB8BE-7026-441E-9867-3B60FD8D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7B6CB3-6E02-46F7-A63C-F76871EC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80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7318E4-73F2-40D6-A30E-2BF6FE07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4DB4CA-1392-40FB-9683-DA8A6AB4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93EC96-C6CB-4777-B246-7E5CC657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068165-D68C-4125-A2AB-EF78759C5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531CD5-4A30-447C-A66B-F841EEA48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8B97C5-2321-4B48-ABD0-8DE32FB4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F6204EF-456E-477C-9184-CA31965B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DF0FACF-7082-46C5-B6F2-FACA69C2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11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F3C87-D10B-4770-A3EF-5172A271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43A8113-A4E3-42E4-862B-DC3E0CFFA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C3D699-A10F-4F99-BC42-617E35AE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F2C0B67-846C-4F09-BD28-A47A5EEB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6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DEBA17-A3C1-4F84-9A1E-52665598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CDDD403-4FB8-4F3D-A351-240E5184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4D401C-C3D3-4723-866D-A8225329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30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70B212-B37D-45AB-ABCB-661A132A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7EA9DA-08E6-4950-8727-F0A6B6F23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CE121D-8D59-45FD-B6D6-71E8CAB81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EDAD26-28F4-468A-AAA1-86B440B8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C5C8B9B-F4CA-4962-81CF-0489F4D1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BDF4A7-F05C-406A-88D3-7AFD988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742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9C1358-D6B3-4977-8B1C-4168F4691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A2B59E-05AF-4E46-BF93-E44043A9A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7EE4A1-2D5E-49F4-B131-C49A1C2C5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3094A0-008D-4D19-AFB3-0910C350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112649D-78E5-4193-9601-7D316EC1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5ABB870-6416-421F-A8FE-150114B3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15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65D315E-7011-47DA-B77B-2FADDD23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4A0EDD-CE74-47CE-B86A-C7453EA50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A25C58-6FF8-4279-8F81-0BA26F2D4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BA1A-58B9-47E1-9BAD-B2CC6B16E77D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12183A-5877-4B29-B50F-4FB5E8AAA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BA71C2-4870-4351-BE85-A8CE4B6B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B05A5-F703-4488-BD0C-D7FA0C52D1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3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DC9ADD4-FE97-4C60-964C-B2301378F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979" y="3602038"/>
            <a:ext cx="9914021" cy="234775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Informacja </a:t>
            </a:r>
          </a:p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Burmistrza Cybinki </a:t>
            </a:r>
            <a:b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działalności międzysesyjnej</a:t>
            </a:r>
          </a:p>
          <a:p>
            <a:pPr>
              <a:defRPr/>
            </a:pPr>
            <a:r>
              <a:rPr lang="pl-PL" altLang="pl-PL" sz="5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– 25 marca 2025 r.</a:t>
            </a:r>
          </a:p>
          <a:p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E9B99E-CEED-445D-A25D-F79444D5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123957"/>
              </p:ext>
            </p:extLst>
          </p:nvPr>
        </p:nvGraphicFramePr>
        <p:xfrm>
          <a:off x="0" y="6279766"/>
          <a:ext cx="12192000" cy="474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7461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F09D90B7-4F58-4F05-BF56-E642EB95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24" y="908212"/>
            <a:ext cx="1949376" cy="23477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6C4B70A-2EE7-497D-B6C6-ECDD1D917E6F}"/>
              </a:ext>
            </a:extLst>
          </p:cNvPr>
          <p:cNvSpPr txBox="1"/>
          <p:nvPr/>
        </p:nvSpPr>
        <p:spPr>
          <a:xfrm>
            <a:off x="184224" y="6316187"/>
            <a:ext cx="375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INFORMACJA BURMISTRZA CYBINKI</a:t>
            </a:r>
          </a:p>
        </p:txBody>
      </p:sp>
    </p:spTree>
    <p:extLst>
      <p:ext uri="{BB962C8B-B14F-4D97-AF65-F5344CB8AC3E}">
        <p14:creationId xmlns:p14="http://schemas.microsoft.com/office/powerpoint/2010/main" val="83007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7CF3E-E277-C446-7457-59FA940B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D328390-F199-B205-17D9-8982D7A7BA53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96CD60D-5D20-6E8D-C9C7-1B5A538A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0802519-1392-9A52-D7AC-0966BA18DE2A}"/>
              </a:ext>
            </a:extLst>
          </p:cNvPr>
          <p:cNvSpPr txBox="1"/>
          <p:nvPr/>
        </p:nvSpPr>
        <p:spPr>
          <a:xfrm>
            <a:off x="2708991" y="273203"/>
            <a:ext cx="725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wraca, pomagajmy!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9B12BC-2371-915D-8A26-F80A424C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5" y="1249970"/>
            <a:ext cx="5763480" cy="38413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34D05B8-CD7B-E550-3D88-93233E116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36" y="1249969"/>
            <a:ext cx="5983775" cy="37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2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31C2B8-DC60-DED3-1084-9E1FE910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E8119F5-2BDA-A240-82F1-03B0DCFE7BE3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6B546183-A4D0-5B6B-6C84-1F9FFA80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4C4E0F8-FBA5-3AF4-20A9-EE50BFDF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044" y="205308"/>
            <a:ext cx="7136399" cy="56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1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33B869-FAC8-421D-BCC6-700808BE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399079"/>
            <a:ext cx="6134100" cy="1325563"/>
          </a:xfrm>
        </p:spPr>
        <p:txBody>
          <a:bodyPr>
            <a:noAutofit/>
          </a:bodyPr>
          <a:lstStyle/>
          <a:p>
            <a:r>
              <a:rPr lang="pl-PL" sz="9600" dirty="0"/>
              <a:t>DZIĘKUJĘ</a:t>
            </a:r>
          </a:p>
        </p:txBody>
      </p:sp>
    </p:spTree>
    <p:extLst>
      <p:ext uri="{BB962C8B-B14F-4D97-AF65-F5344CB8AC3E}">
        <p14:creationId xmlns:p14="http://schemas.microsoft.com/office/powerpoint/2010/main" val="312872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60FE3-5F78-C57B-A9D4-92ABA51A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5F3BFF6-8C1F-DCD4-71C4-052A6D990D83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4EB09A3F-4E6B-EAC6-8472-E53E8499C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53A9811-B48D-3386-6EBC-67F2C2D0BC7A}"/>
              </a:ext>
            </a:extLst>
          </p:cNvPr>
          <p:cNvSpPr txBox="1"/>
          <p:nvPr/>
        </p:nvSpPr>
        <p:spPr>
          <a:xfrm>
            <a:off x="3709656" y="29294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Wojna płci z humorem!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877006-F491-61C3-9B05-CEBE38C6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88" y="693055"/>
            <a:ext cx="8447223" cy="56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1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DEFC38-C723-2C5D-3483-25966CF93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51FD7EE-51C9-9393-011B-880BA760ACC6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76A63A7A-FB70-59BD-7FED-5D1C2A8D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EE8F9F9-DEC5-B7B3-DD1B-B7EC90722BDB}"/>
              </a:ext>
            </a:extLst>
          </p:cNvPr>
          <p:cNvSpPr txBox="1"/>
          <p:nvPr/>
        </p:nvSpPr>
        <p:spPr>
          <a:xfrm>
            <a:off x="3709656" y="29294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Wojna płci z humorem!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4C1E3A6-76B5-5ED4-7F48-080DBB50D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1" y="1714500"/>
            <a:ext cx="5860977" cy="37632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5A616A2-3BB3-1745-6AA5-88EB81EFB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13" y="1746848"/>
            <a:ext cx="5646288" cy="376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76A7B5-61AA-031B-A9B1-C3B8A031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32A4422-B47C-FF10-D233-1216F826A659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7B37C022-2F09-6B67-3DAB-6BA7A56EE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E5BF9C0-CDBD-3C92-6EAD-FC73B73DDA81}"/>
              </a:ext>
            </a:extLst>
          </p:cNvPr>
          <p:cNvSpPr txBox="1"/>
          <p:nvPr/>
        </p:nvSpPr>
        <p:spPr>
          <a:xfrm>
            <a:off x="3709656" y="29294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Wojna płci z humorem!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EA88BE-2923-96E5-02CB-2AB012385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4" y="1683452"/>
            <a:ext cx="5899956" cy="39323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7184CA-E28D-5257-2E9D-4A3ADF717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519" y="1714500"/>
            <a:ext cx="5853373" cy="39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2C538-1CE5-2989-60BD-97C0DFC2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C1BF658-88EC-4D67-C393-8653431FBD2E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A8D5805-7E3C-06EC-A6DD-3C66C365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41053E7-6696-368D-91A9-F9429BDA9BB6}"/>
              </a:ext>
            </a:extLst>
          </p:cNvPr>
          <p:cNvSpPr txBox="1"/>
          <p:nvPr/>
        </p:nvSpPr>
        <p:spPr>
          <a:xfrm>
            <a:off x="3709656" y="29294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Wojna płci z humorem!</a:t>
            </a:r>
          </a:p>
        </p:txBody>
      </p:sp>
      <p:pic>
        <p:nvPicPr>
          <p:cNvPr id="1026" name="Picture 2" descr="Może być zdjęciem przedstawiającym 2 osoby">
            <a:extLst>
              <a:ext uri="{FF2B5EF4-FFF2-40B4-BE49-F238E27FC236}">
                <a16:creationId xmlns:a16="http://schemas.microsoft.com/office/drawing/2014/main" id="{0514AB04-F7B2-8956-ECD6-025DBE799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56" y="1330587"/>
            <a:ext cx="5208629" cy="39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8F2D86-FAEF-6933-5E06-511B4E437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3" y="1330587"/>
            <a:ext cx="6515028" cy="39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96887-EE3F-0F64-3D42-2F074F0A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908410C-3FBB-372A-91D3-16A387BD053B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D1A9C75A-CB3A-4589-6A43-F13802FE9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ECAF788-5C63-E4CD-13E3-817F84B616AB}"/>
              </a:ext>
            </a:extLst>
          </p:cNvPr>
          <p:cNvSpPr txBox="1"/>
          <p:nvPr/>
        </p:nvSpPr>
        <p:spPr>
          <a:xfrm>
            <a:off x="3709656" y="292945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Wojna płci z humorem!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55E1EB-2A75-7879-7CBA-D151451F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2" y="1745283"/>
            <a:ext cx="5376941" cy="41771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23688B-6CDB-0A65-CFEF-19365CBE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976" y="1745282"/>
            <a:ext cx="6267188" cy="41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D6F4E-6998-A6BC-DDB4-24CC1752B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D399148-D615-A44F-B094-F56DD216EAAC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9F03C89F-99D0-AE69-24D3-DB73F94E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138FDF2-664E-11A9-3809-63AC6DC0E98E}"/>
              </a:ext>
            </a:extLst>
          </p:cNvPr>
          <p:cNvSpPr txBox="1"/>
          <p:nvPr/>
        </p:nvSpPr>
        <p:spPr>
          <a:xfrm>
            <a:off x="2708991" y="273203"/>
            <a:ext cx="725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Akcja zbiórki karmy dla psów i kotów zakończona!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9B06F2A-2E62-2460-0095-FCA052C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81" y="673313"/>
            <a:ext cx="5290538" cy="57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DE05D-CE67-90C8-2123-465686739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DADF265-1B7F-3495-A4A0-7D14348101D9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DDEF3CA5-91E1-0E92-2CD0-95E5406F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969D8AA-92A9-6858-FF2F-6A49315C7AAD}"/>
              </a:ext>
            </a:extLst>
          </p:cNvPr>
          <p:cNvSpPr txBox="1"/>
          <p:nvPr/>
        </p:nvSpPr>
        <p:spPr>
          <a:xfrm>
            <a:off x="2708991" y="273203"/>
            <a:ext cx="725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Akcja "Budzi się wiosna - budzą się mali wolontariusze"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F704B8-9225-DABE-A5D5-D18BDD64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1" y="1767801"/>
            <a:ext cx="5778039" cy="325156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468E261-AC52-7022-C37A-0E40D2A87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755" y="1767800"/>
            <a:ext cx="5778039" cy="32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D377B-71D5-F84A-C586-05BC5DDE6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D6DEE40-875A-6CBC-C9A0-D7E9DE3D9F87}"/>
              </a:ext>
            </a:extLst>
          </p:cNvPr>
          <p:cNvGraphicFramePr>
            <a:graphicFrameLocks noGrp="1"/>
          </p:cNvGraphicFramePr>
          <p:nvPr/>
        </p:nvGraphicFramePr>
        <p:xfrm>
          <a:off x="0" y="6435306"/>
          <a:ext cx="12192000" cy="42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927482016"/>
                    </a:ext>
                  </a:extLst>
                </a:gridCol>
              </a:tblGrid>
              <a:tr h="422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A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479650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1A5D91BB-B58F-3DD4-810D-404D558D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72" y="273203"/>
            <a:ext cx="774259" cy="9327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705C802-87BA-AC31-E6F1-CFD628FC1EB2}"/>
              </a:ext>
            </a:extLst>
          </p:cNvPr>
          <p:cNvSpPr txBox="1"/>
          <p:nvPr/>
        </p:nvSpPr>
        <p:spPr>
          <a:xfrm>
            <a:off x="2708991" y="273203"/>
            <a:ext cx="725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wraca, pomagajmy!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7051D81-8837-D013-BFD7-9EC368DD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303" y="1361922"/>
            <a:ext cx="8141394" cy="49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178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6553</TotalTime>
  <Words>73</Words>
  <Application>Microsoft Office PowerPoint</Application>
  <PresentationFormat>Panoramiczny</PresentationFormat>
  <Paragraphs>14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Łukaszewicz</dc:creator>
  <cp:lastModifiedBy>lukas</cp:lastModifiedBy>
  <cp:revision>344</cp:revision>
  <dcterms:created xsi:type="dcterms:W3CDTF">2017-12-28T09:09:37Z</dcterms:created>
  <dcterms:modified xsi:type="dcterms:W3CDTF">2025-03-25T21:10:42Z</dcterms:modified>
</cp:coreProperties>
</file>